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2" r:id="rId4"/>
    <p:sldMasterId id="2147483678" r:id="rId5"/>
    <p:sldMasterId id="2147483684" r:id="rId6"/>
  </p:sldMasterIdLst>
  <p:sldIdLst>
    <p:sldId id="258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1" d="100"/>
          <a:sy n="81" d="100"/>
        </p:scale>
        <p:origin x="-54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F7F7E4E-8457-49B5-8E8C-616675C7F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ACA2763A-FACD-410D-B310-885E9F9CA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FA1C8C4-D732-476C-8625-9FA277C2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E3A5D22-43F4-4C46-95C9-F5EE4BE83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42A425D-2471-4963-B6CE-B8985C3E6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884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AEB89D-AD1B-40AE-90E5-D6E1895C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1E22228-58E4-4553-B3BF-2D51CC8AF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92B29E6-FE7D-4F90-8CF0-11634FE3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72974FB-3499-454C-B344-6A962DACE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620454F-0D9D-4080-B935-2DB870C8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773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82D73F8E-0F68-4386-9AF6-4D2C3DD48B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A237127-DA76-46A3-BCBA-886EA52B6F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BDE4ADE-774F-440B-8790-21FF9DCD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570F8310-48F3-49BB-8FB1-7B9A3E1C7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608B5E7-0E7D-4DC6-880B-2C567CF9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8734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65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99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89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3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470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36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78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3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2EFDF17-234E-47BF-934C-5DBD41F60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F7EA67C-96FF-413A-969F-639961F79D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16C0FAD3-705C-4FF6-93B5-78507727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E56D4BD-2FE6-4693-B8E6-91211F3C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996E0D7-0A1F-4A8E-ADED-67284B56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413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403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22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47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95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902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420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45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65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26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37D516F-9850-4394-B6B8-5FEED2F7E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CA56571A-3B9E-4EAD-A510-C4E01FC27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54571FC3-6140-44F5-BF21-A04D7264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23BF55A-6B86-427A-B09F-4E724F35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A1DF3BC-6EC4-41BD-9572-A3B15F4A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4650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33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141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3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70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99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2935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414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2E27549-D04E-4704-95AD-5C62F5AC9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03CD750-2DBC-41FC-8B47-BDB303421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4769774C-5D4C-43D7-91C1-5C7D2A67B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6AEAECBC-B332-4095-9E0F-7CF2ED46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A255997-478E-45C5-92E4-6BB4A1AD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77604C3F-0AD8-4339-AD1A-FFD9E3972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3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67D07A-F124-4929-B1E2-9C574EFC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05FC1FB5-7FA9-4DC2-9D87-59F1B759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DD6476EA-3BC5-43E5-AC33-BE4B94DEA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BCFD46FC-4795-4078-AA38-1F92F14ADD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0E8FE049-1524-42BB-BDE9-72E9D51E8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5354DD9D-32B9-4484-8715-FD148C190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B47AFBE6-8F5B-48B2-A3EC-BF6A84C0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E7AF71B5-05A4-421F-BF5E-3741B5720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161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72A24E7-03B2-446C-9C20-B37033F18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821D03B-15C9-40A9-B940-6707A695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8B02527E-FCC1-4DB8-BB3C-B22C64C9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3926EA27-5491-477C-BD28-C593C421C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7126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13DBABC-2A4B-422D-AB0B-A90ACB05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098E3867-DC6B-4A81-9309-A9C42794C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F9F82AFA-C5ED-4EE7-835C-19FD7DA2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349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C61CD9-50B0-4701-B3D8-5750C0E6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1448B92-653C-4C04-BE07-A43E00CC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CB6CB01-A5E5-42CC-AF23-BF0409350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3D85B42-BDA0-4C0D-A2E0-5C7CE8656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746917F7-0D82-48FE-B1EF-DE243E3AD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FA10EDB-E603-4EA0-87C3-9CF68C972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27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B8DDE63-DF85-4A51-92D3-086674AAF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597A6077-543C-41C0-B0C3-34C2B850F5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5B2183B3-855D-4022-A697-53B4AD67A4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426B459-B43F-4D5A-AA2F-8483027C4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31B06A1E-4D42-4CEE-988F-D59C8C56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27F7B12-7C7E-48D2-8791-9F29218A4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66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3.png"/><Relationship Id="rId14" Type="http://schemas.openxmlformats.org/officeDocument/2006/relationships/image" Target="../media/image10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jp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3.png"/><Relationship Id="rId14" Type="http://schemas.openxmlformats.org/officeDocument/2006/relationships/image" Target="../media/image10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3.png"/><Relationship Id="rId14" Type="http://schemas.openxmlformats.org/officeDocument/2006/relationships/image" Target="../media/image10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6.xml"/><Relationship Id="rId11" Type="http://schemas.openxmlformats.org/officeDocument/2006/relationships/image" Target="../media/image24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28.jpg"/><Relationship Id="rId10" Type="http://schemas.openxmlformats.org/officeDocument/2006/relationships/image" Target="../media/image23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714D786E-D728-44DD-9A62-D16DE95C9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1DD9EFE-76AD-4AC3-9537-520A1FD38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867842C-BA79-420F-AB0E-9ACA41AE7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87C6-EC48-4D2A-AA5E-B9EBE0961711}" type="datetimeFigureOut">
              <a:rPr lang="it-IT" smtClean="0"/>
              <a:t>13/06/2023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AFF7A56-DDE6-487C-A3D1-DB2B00C972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454301A-B251-4043-AD90-15D80B502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ADA8E-94C3-47D5-AE7F-D809D65D77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71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98"/>
            <a:ext cx="12182474" cy="67817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125" y="6543674"/>
            <a:ext cx="3438525" cy="314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5" y="2390774"/>
            <a:ext cx="3238500" cy="4086225"/>
          </a:xfrm>
          <a:custGeom>
            <a:avLst/>
            <a:gdLst/>
            <a:ahLst/>
            <a:cxnLst/>
            <a:rect l="l" t="t" r="r" b="b"/>
            <a:pathLst>
              <a:path w="3238500" h="4086225">
                <a:moveTo>
                  <a:pt x="3238373" y="207645"/>
                </a:moveTo>
                <a:lnTo>
                  <a:pt x="3228975" y="161671"/>
                </a:lnTo>
                <a:lnTo>
                  <a:pt x="3211068" y="119634"/>
                </a:lnTo>
                <a:lnTo>
                  <a:pt x="3185795" y="82550"/>
                </a:lnTo>
                <a:lnTo>
                  <a:pt x="3154172" y="51181"/>
                </a:lnTo>
                <a:lnTo>
                  <a:pt x="3117088" y="26416"/>
                </a:lnTo>
                <a:lnTo>
                  <a:pt x="3075559" y="9144"/>
                </a:lnTo>
                <a:lnTo>
                  <a:pt x="3030855" y="0"/>
                </a:lnTo>
                <a:lnTo>
                  <a:pt x="2983738" y="0"/>
                </a:lnTo>
                <a:lnTo>
                  <a:pt x="462635" y="254114"/>
                </a:lnTo>
                <a:lnTo>
                  <a:pt x="462635" y="534543"/>
                </a:lnTo>
                <a:lnTo>
                  <a:pt x="453542" y="579247"/>
                </a:lnTo>
                <a:lnTo>
                  <a:pt x="436181" y="620649"/>
                </a:lnTo>
                <a:lnTo>
                  <a:pt x="411391" y="657733"/>
                </a:lnTo>
                <a:lnTo>
                  <a:pt x="379996" y="689356"/>
                </a:lnTo>
                <a:lnTo>
                  <a:pt x="342861" y="714629"/>
                </a:lnTo>
                <a:lnTo>
                  <a:pt x="300799" y="732409"/>
                </a:lnTo>
                <a:lnTo>
                  <a:pt x="254660" y="741807"/>
                </a:lnTo>
                <a:lnTo>
                  <a:pt x="208724" y="737362"/>
                </a:lnTo>
                <a:lnTo>
                  <a:pt x="169456" y="716280"/>
                </a:lnTo>
                <a:lnTo>
                  <a:pt x="140957" y="682117"/>
                </a:lnTo>
                <a:lnTo>
                  <a:pt x="127330" y="637921"/>
                </a:lnTo>
                <a:lnTo>
                  <a:pt x="131876" y="592074"/>
                </a:lnTo>
                <a:lnTo>
                  <a:pt x="152958" y="552958"/>
                </a:lnTo>
                <a:lnTo>
                  <a:pt x="187210" y="524510"/>
                </a:lnTo>
                <a:lnTo>
                  <a:pt x="231317" y="510921"/>
                </a:lnTo>
                <a:lnTo>
                  <a:pt x="462622" y="487553"/>
                </a:lnTo>
                <a:lnTo>
                  <a:pt x="462635" y="534543"/>
                </a:lnTo>
                <a:lnTo>
                  <a:pt x="462635" y="254114"/>
                </a:lnTo>
                <a:lnTo>
                  <a:pt x="207962" y="279781"/>
                </a:lnTo>
                <a:lnTo>
                  <a:pt x="161823" y="289179"/>
                </a:lnTo>
                <a:lnTo>
                  <a:pt x="119761" y="306959"/>
                </a:lnTo>
                <a:lnTo>
                  <a:pt x="82626" y="332232"/>
                </a:lnTo>
                <a:lnTo>
                  <a:pt x="51244" y="363982"/>
                </a:lnTo>
                <a:lnTo>
                  <a:pt x="26454" y="400939"/>
                </a:lnTo>
                <a:lnTo>
                  <a:pt x="9093" y="442341"/>
                </a:lnTo>
                <a:lnTo>
                  <a:pt x="0" y="487045"/>
                </a:lnTo>
                <a:lnTo>
                  <a:pt x="38" y="534543"/>
                </a:lnTo>
                <a:lnTo>
                  <a:pt x="309880" y="3600526"/>
                </a:lnTo>
                <a:lnTo>
                  <a:pt x="78562" y="3623830"/>
                </a:lnTo>
                <a:lnTo>
                  <a:pt x="124498" y="3628377"/>
                </a:lnTo>
                <a:lnTo>
                  <a:pt x="163766" y="3649421"/>
                </a:lnTo>
                <a:lnTo>
                  <a:pt x="192265" y="3683635"/>
                </a:lnTo>
                <a:lnTo>
                  <a:pt x="205892" y="3727691"/>
                </a:lnTo>
                <a:lnTo>
                  <a:pt x="201345" y="3773563"/>
                </a:lnTo>
                <a:lnTo>
                  <a:pt x="180276" y="3812781"/>
                </a:lnTo>
                <a:lnTo>
                  <a:pt x="146011" y="3841242"/>
                </a:lnTo>
                <a:lnTo>
                  <a:pt x="101904" y="3854856"/>
                </a:lnTo>
                <a:lnTo>
                  <a:pt x="333222" y="3831539"/>
                </a:lnTo>
                <a:lnTo>
                  <a:pt x="333222" y="3878567"/>
                </a:lnTo>
                <a:lnTo>
                  <a:pt x="324129" y="3923296"/>
                </a:lnTo>
                <a:lnTo>
                  <a:pt x="306768" y="3964686"/>
                </a:lnTo>
                <a:lnTo>
                  <a:pt x="281978" y="4001719"/>
                </a:lnTo>
                <a:lnTo>
                  <a:pt x="250596" y="4033380"/>
                </a:lnTo>
                <a:lnTo>
                  <a:pt x="213461" y="4058653"/>
                </a:lnTo>
                <a:lnTo>
                  <a:pt x="171399" y="4076471"/>
                </a:lnTo>
                <a:lnTo>
                  <a:pt x="125260" y="4085869"/>
                </a:lnTo>
                <a:lnTo>
                  <a:pt x="2648458" y="3831539"/>
                </a:lnTo>
                <a:lnTo>
                  <a:pt x="2900934" y="3806088"/>
                </a:lnTo>
                <a:lnTo>
                  <a:pt x="2947162" y="3796690"/>
                </a:lnTo>
                <a:lnTo>
                  <a:pt x="2989199" y="3778859"/>
                </a:lnTo>
                <a:lnTo>
                  <a:pt x="3026283" y="3753599"/>
                </a:lnTo>
                <a:lnTo>
                  <a:pt x="3057779" y="3721938"/>
                </a:lnTo>
                <a:lnTo>
                  <a:pt x="3082544" y="3684905"/>
                </a:lnTo>
                <a:lnTo>
                  <a:pt x="3099943" y="3643528"/>
                </a:lnTo>
                <a:lnTo>
                  <a:pt x="3108960" y="3598786"/>
                </a:lnTo>
                <a:lnTo>
                  <a:pt x="3108960" y="3551758"/>
                </a:lnTo>
                <a:lnTo>
                  <a:pt x="2825115" y="741807"/>
                </a:lnTo>
                <a:lnTo>
                  <a:pt x="2799334" y="487553"/>
                </a:lnTo>
                <a:lnTo>
                  <a:pt x="2799207" y="485394"/>
                </a:lnTo>
                <a:lnTo>
                  <a:pt x="3030347" y="462026"/>
                </a:lnTo>
                <a:lnTo>
                  <a:pt x="3076575" y="452628"/>
                </a:lnTo>
                <a:lnTo>
                  <a:pt x="3118612" y="434848"/>
                </a:lnTo>
                <a:lnTo>
                  <a:pt x="3155696" y="409575"/>
                </a:lnTo>
                <a:lnTo>
                  <a:pt x="3187192" y="377952"/>
                </a:lnTo>
                <a:lnTo>
                  <a:pt x="3211957" y="340868"/>
                </a:lnTo>
                <a:lnTo>
                  <a:pt x="3229356" y="299466"/>
                </a:lnTo>
                <a:lnTo>
                  <a:pt x="3238373" y="254762"/>
                </a:lnTo>
                <a:lnTo>
                  <a:pt x="3238373" y="207645"/>
                </a:lnTo>
                <a:close/>
              </a:path>
            </a:pathLst>
          </a:custGeom>
          <a:solidFill>
            <a:srgbClr val="FFF0CC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76225" y="2876549"/>
            <a:ext cx="600075" cy="3600450"/>
          </a:xfrm>
          <a:custGeom>
            <a:avLst/>
            <a:gdLst/>
            <a:ahLst/>
            <a:cxnLst/>
            <a:rect l="l" t="t" r="r" b="b"/>
            <a:pathLst>
              <a:path w="600075" h="3600450">
                <a:moveTo>
                  <a:pt x="468617" y="3345637"/>
                </a:moveTo>
                <a:lnTo>
                  <a:pt x="234315" y="3368979"/>
                </a:lnTo>
                <a:lnTo>
                  <a:pt x="278980" y="3355352"/>
                </a:lnTo>
                <a:lnTo>
                  <a:pt x="313690" y="3326879"/>
                </a:lnTo>
                <a:lnTo>
                  <a:pt x="335038" y="3287636"/>
                </a:lnTo>
                <a:lnTo>
                  <a:pt x="339636" y="3241738"/>
                </a:lnTo>
                <a:lnTo>
                  <a:pt x="325831" y="3197682"/>
                </a:lnTo>
                <a:lnTo>
                  <a:pt x="296964" y="3163443"/>
                </a:lnTo>
                <a:lnTo>
                  <a:pt x="257200" y="3142386"/>
                </a:lnTo>
                <a:lnTo>
                  <a:pt x="210667" y="3137852"/>
                </a:lnTo>
                <a:lnTo>
                  <a:pt x="163918" y="3147237"/>
                </a:lnTo>
                <a:lnTo>
                  <a:pt x="121323" y="3165094"/>
                </a:lnTo>
                <a:lnTo>
                  <a:pt x="83705" y="3190354"/>
                </a:lnTo>
                <a:lnTo>
                  <a:pt x="51904" y="3222040"/>
                </a:lnTo>
                <a:lnTo>
                  <a:pt x="26797" y="3259086"/>
                </a:lnTo>
                <a:lnTo>
                  <a:pt x="9207" y="3300501"/>
                </a:lnTo>
                <a:lnTo>
                  <a:pt x="0" y="3345243"/>
                </a:lnTo>
                <a:lnTo>
                  <a:pt x="88" y="3392690"/>
                </a:lnTo>
                <a:lnTo>
                  <a:pt x="9525" y="3438398"/>
                </a:lnTo>
                <a:lnTo>
                  <a:pt x="27622" y="3480422"/>
                </a:lnTo>
                <a:lnTo>
                  <a:pt x="53238" y="3517531"/>
                </a:lnTo>
                <a:lnTo>
                  <a:pt x="85356" y="3548888"/>
                </a:lnTo>
                <a:lnTo>
                  <a:pt x="122923" y="3573665"/>
                </a:lnTo>
                <a:lnTo>
                  <a:pt x="164896" y="3591014"/>
                </a:lnTo>
                <a:lnTo>
                  <a:pt x="210261" y="3600094"/>
                </a:lnTo>
                <a:lnTo>
                  <a:pt x="257962" y="3600094"/>
                </a:lnTo>
                <a:lnTo>
                  <a:pt x="304698" y="3590696"/>
                </a:lnTo>
                <a:lnTo>
                  <a:pt x="347306" y="3572853"/>
                </a:lnTo>
                <a:lnTo>
                  <a:pt x="384924" y="3547580"/>
                </a:lnTo>
                <a:lnTo>
                  <a:pt x="416712" y="3515906"/>
                </a:lnTo>
                <a:lnTo>
                  <a:pt x="441820" y="3478847"/>
                </a:lnTo>
                <a:lnTo>
                  <a:pt x="459409" y="3437432"/>
                </a:lnTo>
                <a:lnTo>
                  <a:pt x="468617" y="3392690"/>
                </a:lnTo>
                <a:lnTo>
                  <a:pt x="468617" y="3368979"/>
                </a:lnTo>
                <a:lnTo>
                  <a:pt x="468617" y="3345637"/>
                </a:lnTo>
                <a:close/>
              </a:path>
              <a:path w="600075" h="3600450">
                <a:moveTo>
                  <a:pt x="599706" y="47117"/>
                </a:moveTo>
                <a:lnTo>
                  <a:pt x="599694" y="0"/>
                </a:lnTo>
                <a:lnTo>
                  <a:pt x="365391" y="23368"/>
                </a:lnTo>
                <a:lnTo>
                  <a:pt x="320713" y="36957"/>
                </a:lnTo>
                <a:lnTo>
                  <a:pt x="286016" y="65405"/>
                </a:lnTo>
                <a:lnTo>
                  <a:pt x="264668" y="104648"/>
                </a:lnTo>
                <a:lnTo>
                  <a:pt x="260057" y="150495"/>
                </a:lnTo>
                <a:lnTo>
                  <a:pt x="273862" y="194564"/>
                </a:lnTo>
                <a:lnTo>
                  <a:pt x="302729" y="228854"/>
                </a:lnTo>
                <a:lnTo>
                  <a:pt x="342506" y="249936"/>
                </a:lnTo>
                <a:lnTo>
                  <a:pt x="389039" y="254381"/>
                </a:lnTo>
                <a:lnTo>
                  <a:pt x="435775" y="244983"/>
                </a:lnTo>
                <a:lnTo>
                  <a:pt x="478383" y="227203"/>
                </a:lnTo>
                <a:lnTo>
                  <a:pt x="516001" y="201930"/>
                </a:lnTo>
                <a:lnTo>
                  <a:pt x="547776" y="170307"/>
                </a:lnTo>
                <a:lnTo>
                  <a:pt x="572909" y="133223"/>
                </a:lnTo>
                <a:lnTo>
                  <a:pt x="590486" y="91821"/>
                </a:lnTo>
                <a:lnTo>
                  <a:pt x="599706" y="47117"/>
                </a:lnTo>
                <a:close/>
              </a:path>
            </a:pathLst>
          </a:custGeom>
          <a:solidFill>
            <a:srgbClr val="CDC3A2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76225" y="2390775"/>
            <a:ext cx="3371850" cy="4086225"/>
          </a:xfrm>
          <a:custGeom>
            <a:avLst/>
            <a:gdLst/>
            <a:ahLst/>
            <a:cxnLst/>
            <a:rect l="l" t="t" r="r" b="b"/>
            <a:pathLst>
              <a:path w="3371850" h="4086225">
                <a:moveTo>
                  <a:pt x="439762" y="3600526"/>
                </a:moveTo>
                <a:lnTo>
                  <a:pt x="129552" y="534162"/>
                </a:lnTo>
                <a:lnTo>
                  <a:pt x="129539" y="487045"/>
                </a:lnTo>
                <a:lnTo>
                  <a:pt x="138645" y="442340"/>
                </a:lnTo>
                <a:lnTo>
                  <a:pt x="156032" y="400938"/>
                </a:lnTo>
                <a:lnTo>
                  <a:pt x="180848" y="363982"/>
                </a:lnTo>
                <a:lnTo>
                  <a:pt x="212267" y="332232"/>
                </a:lnTo>
                <a:lnTo>
                  <a:pt x="249440" y="306959"/>
                </a:lnTo>
                <a:lnTo>
                  <a:pt x="291553" y="289178"/>
                </a:lnTo>
                <a:lnTo>
                  <a:pt x="337743" y="279780"/>
                </a:lnTo>
                <a:lnTo>
                  <a:pt x="3116579" y="0"/>
                </a:lnTo>
                <a:lnTo>
                  <a:pt x="3163697" y="0"/>
                </a:lnTo>
                <a:lnTo>
                  <a:pt x="3208528" y="9144"/>
                </a:lnTo>
                <a:lnTo>
                  <a:pt x="3250057" y="26415"/>
                </a:lnTo>
                <a:lnTo>
                  <a:pt x="3287141" y="51180"/>
                </a:lnTo>
                <a:lnTo>
                  <a:pt x="3318891" y="82550"/>
                </a:lnTo>
                <a:lnTo>
                  <a:pt x="3344164" y="119634"/>
                </a:lnTo>
                <a:lnTo>
                  <a:pt x="3362071" y="161671"/>
                </a:lnTo>
                <a:lnTo>
                  <a:pt x="3371469" y="207645"/>
                </a:lnTo>
                <a:lnTo>
                  <a:pt x="3371469" y="254762"/>
                </a:lnTo>
                <a:lnTo>
                  <a:pt x="3362325" y="299465"/>
                </a:lnTo>
                <a:lnTo>
                  <a:pt x="3345053" y="340867"/>
                </a:lnTo>
                <a:lnTo>
                  <a:pt x="3320161" y="377951"/>
                </a:lnTo>
                <a:lnTo>
                  <a:pt x="3288791" y="409575"/>
                </a:lnTo>
                <a:lnTo>
                  <a:pt x="3251580" y="434848"/>
                </a:lnTo>
                <a:lnTo>
                  <a:pt x="3209416" y="452627"/>
                </a:lnTo>
                <a:lnTo>
                  <a:pt x="3163189" y="462025"/>
                </a:lnTo>
                <a:lnTo>
                  <a:pt x="2931795" y="485394"/>
                </a:lnTo>
                <a:lnTo>
                  <a:pt x="3241929" y="3551758"/>
                </a:lnTo>
                <a:lnTo>
                  <a:pt x="3241929" y="3598786"/>
                </a:lnTo>
                <a:lnTo>
                  <a:pt x="3232785" y="3643515"/>
                </a:lnTo>
                <a:lnTo>
                  <a:pt x="3215386" y="3684904"/>
                </a:lnTo>
                <a:lnTo>
                  <a:pt x="3190621" y="3721938"/>
                </a:lnTo>
                <a:lnTo>
                  <a:pt x="3159252" y="3753599"/>
                </a:lnTo>
                <a:lnTo>
                  <a:pt x="3122041" y="3778859"/>
                </a:lnTo>
                <a:lnTo>
                  <a:pt x="3079877" y="3796690"/>
                </a:lnTo>
                <a:lnTo>
                  <a:pt x="3033649" y="3806088"/>
                </a:lnTo>
                <a:lnTo>
                  <a:pt x="254939" y="4085869"/>
                </a:lnTo>
                <a:lnTo>
                  <a:pt x="207797" y="4085869"/>
                </a:lnTo>
                <a:lnTo>
                  <a:pt x="162966" y="4076788"/>
                </a:lnTo>
                <a:lnTo>
                  <a:pt x="121475" y="4059453"/>
                </a:lnTo>
                <a:lnTo>
                  <a:pt x="84353" y="4034688"/>
                </a:lnTo>
                <a:lnTo>
                  <a:pt x="52616" y="4003344"/>
                </a:lnTo>
                <a:lnTo>
                  <a:pt x="27304" y="3966260"/>
                </a:lnTo>
                <a:lnTo>
                  <a:pt x="9423" y="3924261"/>
                </a:lnTo>
                <a:lnTo>
                  <a:pt x="12" y="3878173"/>
                </a:lnTo>
                <a:lnTo>
                  <a:pt x="0" y="3831145"/>
                </a:lnTo>
                <a:lnTo>
                  <a:pt x="9105" y="3786416"/>
                </a:lnTo>
                <a:lnTo>
                  <a:pt x="26479" y="3745026"/>
                </a:lnTo>
                <a:lnTo>
                  <a:pt x="51295" y="3707993"/>
                </a:lnTo>
                <a:lnTo>
                  <a:pt x="82715" y="3676332"/>
                </a:lnTo>
                <a:lnTo>
                  <a:pt x="119900" y="3651072"/>
                </a:lnTo>
                <a:lnTo>
                  <a:pt x="162001" y="3633241"/>
                </a:lnTo>
                <a:lnTo>
                  <a:pt x="208203" y="3623843"/>
                </a:lnTo>
                <a:lnTo>
                  <a:pt x="439762" y="3600526"/>
                </a:lnTo>
                <a:close/>
              </a:path>
              <a:path w="3371850" h="4086225">
                <a:moveTo>
                  <a:pt x="337743" y="279780"/>
                </a:moveTo>
                <a:lnTo>
                  <a:pt x="384886" y="279780"/>
                </a:lnTo>
                <a:lnTo>
                  <a:pt x="429717" y="288925"/>
                </a:lnTo>
                <a:lnTo>
                  <a:pt x="471208" y="306324"/>
                </a:lnTo>
                <a:lnTo>
                  <a:pt x="508330" y="330962"/>
                </a:lnTo>
                <a:lnTo>
                  <a:pt x="540067" y="362330"/>
                </a:lnTo>
                <a:lnTo>
                  <a:pt x="565378" y="399414"/>
                </a:lnTo>
                <a:lnTo>
                  <a:pt x="583260" y="441451"/>
                </a:lnTo>
                <a:lnTo>
                  <a:pt x="592670" y="487552"/>
                </a:lnTo>
                <a:lnTo>
                  <a:pt x="592683" y="534542"/>
                </a:lnTo>
                <a:lnTo>
                  <a:pt x="583577" y="579247"/>
                </a:lnTo>
                <a:lnTo>
                  <a:pt x="566204" y="620649"/>
                </a:lnTo>
                <a:lnTo>
                  <a:pt x="541375" y="657733"/>
                </a:lnTo>
                <a:lnTo>
                  <a:pt x="509968" y="689355"/>
                </a:lnTo>
                <a:lnTo>
                  <a:pt x="472782" y="714628"/>
                </a:lnTo>
                <a:lnTo>
                  <a:pt x="430682" y="732409"/>
                </a:lnTo>
                <a:lnTo>
                  <a:pt x="384479" y="741807"/>
                </a:lnTo>
                <a:lnTo>
                  <a:pt x="338493" y="737362"/>
                </a:lnTo>
                <a:lnTo>
                  <a:pt x="299186" y="716279"/>
                </a:lnTo>
                <a:lnTo>
                  <a:pt x="270662" y="682116"/>
                </a:lnTo>
                <a:lnTo>
                  <a:pt x="257022" y="637921"/>
                </a:lnTo>
                <a:lnTo>
                  <a:pt x="261569" y="592074"/>
                </a:lnTo>
                <a:lnTo>
                  <a:pt x="282663" y="552958"/>
                </a:lnTo>
                <a:lnTo>
                  <a:pt x="316966" y="524510"/>
                </a:lnTo>
                <a:lnTo>
                  <a:pt x="361111" y="510921"/>
                </a:lnTo>
                <a:lnTo>
                  <a:pt x="592670" y="487552"/>
                </a:lnTo>
              </a:path>
              <a:path w="3371850" h="4086225">
                <a:moveTo>
                  <a:pt x="2931795" y="485394"/>
                </a:moveTo>
                <a:lnTo>
                  <a:pt x="384479" y="741807"/>
                </a:lnTo>
              </a:path>
            </a:pathLst>
          </a:custGeom>
          <a:ln w="57150">
            <a:solidFill>
              <a:srgbClr val="38790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924" y="3152775"/>
            <a:ext cx="1104900" cy="2095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24" y="3095625"/>
            <a:ext cx="695325" cy="152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1024" y="3629025"/>
            <a:ext cx="104775" cy="952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199" y="3400425"/>
            <a:ext cx="2895600" cy="310515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706364" y="1781720"/>
            <a:ext cx="1656714" cy="408940"/>
          </a:xfrm>
          <a:custGeom>
            <a:avLst/>
            <a:gdLst/>
            <a:ahLst/>
            <a:cxnLst/>
            <a:rect l="l" t="t" r="r" b="b"/>
            <a:pathLst>
              <a:path w="1656715" h="408939">
                <a:moveTo>
                  <a:pt x="181229" y="281393"/>
                </a:moveTo>
                <a:lnTo>
                  <a:pt x="168910" y="281393"/>
                </a:lnTo>
                <a:lnTo>
                  <a:pt x="157988" y="280885"/>
                </a:lnTo>
                <a:lnTo>
                  <a:pt x="131318" y="252945"/>
                </a:lnTo>
                <a:lnTo>
                  <a:pt x="130937" y="241388"/>
                </a:lnTo>
                <a:lnTo>
                  <a:pt x="130937" y="88"/>
                </a:lnTo>
                <a:lnTo>
                  <a:pt x="0" y="88"/>
                </a:lnTo>
                <a:lnTo>
                  <a:pt x="0" y="260438"/>
                </a:lnTo>
                <a:lnTo>
                  <a:pt x="9525" y="322160"/>
                </a:lnTo>
                <a:lnTo>
                  <a:pt x="37846" y="369023"/>
                </a:lnTo>
                <a:lnTo>
                  <a:pt x="83185" y="398614"/>
                </a:lnTo>
                <a:lnTo>
                  <a:pt x="143383" y="408393"/>
                </a:lnTo>
                <a:lnTo>
                  <a:pt x="181229" y="408393"/>
                </a:lnTo>
                <a:lnTo>
                  <a:pt x="181229" y="281393"/>
                </a:lnTo>
                <a:close/>
              </a:path>
              <a:path w="1656715" h="408939">
                <a:moveTo>
                  <a:pt x="1315720" y="88"/>
                </a:moveTo>
                <a:lnTo>
                  <a:pt x="1206119" y="88"/>
                </a:lnTo>
                <a:lnTo>
                  <a:pt x="1176782" y="2120"/>
                </a:lnTo>
                <a:lnTo>
                  <a:pt x="1128395" y="18630"/>
                </a:lnTo>
                <a:lnTo>
                  <a:pt x="1094232" y="51142"/>
                </a:lnTo>
                <a:lnTo>
                  <a:pt x="1076960" y="97497"/>
                </a:lnTo>
                <a:lnTo>
                  <a:pt x="1074801" y="125564"/>
                </a:lnTo>
                <a:lnTo>
                  <a:pt x="1074928" y="282536"/>
                </a:lnTo>
                <a:lnTo>
                  <a:pt x="1083945" y="335495"/>
                </a:lnTo>
                <a:lnTo>
                  <a:pt x="1111377" y="375627"/>
                </a:lnTo>
                <a:lnTo>
                  <a:pt x="1155827" y="400265"/>
                </a:lnTo>
                <a:lnTo>
                  <a:pt x="1216025" y="408393"/>
                </a:lnTo>
                <a:lnTo>
                  <a:pt x="1315720" y="408393"/>
                </a:lnTo>
                <a:lnTo>
                  <a:pt x="1315720" y="283425"/>
                </a:lnTo>
                <a:lnTo>
                  <a:pt x="1216787" y="283425"/>
                </a:lnTo>
                <a:lnTo>
                  <a:pt x="1209040" y="282536"/>
                </a:lnTo>
                <a:lnTo>
                  <a:pt x="1203071" y="278980"/>
                </a:lnTo>
                <a:lnTo>
                  <a:pt x="1201547" y="275043"/>
                </a:lnTo>
                <a:lnTo>
                  <a:pt x="1201547" y="263359"/>
                </a:lnTo>
                <a:lnTo>
                  <a:pt x="1203071" y="259676"/>
                </a:lnTo>
                <a:lnTo>
                  <a:pt x="1209167" y="255358"/>
                </a:lnTo>
                <a:lnTo>
                  <a:pt x="1215136" y="254342"/>
                </a:lnTo>
                <a:lnTo>
                  <a:pt x="1307973" y="254342"/>
                </a:lnTo>
                <a:lnTo>
                  <a:pt x="1307973" y="154139"/>
                </a:lnTo>
                <a:lnTo>
                  <a:pt x="1224915" y="154139"/>
                </a:lnTo>
                <a:lnTo>
                  <a:pt x="1217676" y="153123"/>
                </a:lnTo>
                <a:lnTo>
                  <a:pt x="1210945" y="148932"/>
                </a:lnTo>
                <a:lnTo>
                  <a:pt x="1209294" y="145122"/>
                </a:lnTo>
                <a:lnTo>
                  <a:pt x="1209294" y="139534"/>
                </a:lnTo>
                <a:lnTo>
                  <a:pt x="1210818" y="133438"/>
                </a:lnTo>
                <a:lnTo>
                  <a:pt x="1215390" y="129120"/>
                </a:lnTo>
                <a:lnTo>
                  <a:pt x="1222883" y="126580"/>
                </a:lnTo>
                <a:lnTo>
                  <a:pt x="1233551" y="125691"/>
                </a:lnTo>
                <a:lnTo>
                  <a:pt x="1315720" y="125691"/>
                </a:lnTo>
                <a:lnTo>
                  <a:pt x="1315720" y="88"/>
                </a:lnTo>
                <a:close/>
              </a:path>
              <a:path w="1656715" h="408939">
                <a:moveTo>
                  <a:pt x="1656435" y="0"/>
                </a:moveTo>
                <a:lnTo>
                  <a:pt x="1525651" y="0"/>
                </a:lnTo>
                <a:lnTo>
                  <a:pt x="1525651" y="408393"/>
                </a:lnTo>
                <a:lnTo>
                  <a:pt x="1656435" y="408393"/>
                </a:lnTo>
                <a:lnTo>
                  <a:pt x="165643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15862" y="2060194"/>
            <a:ext cx="209931" cy="13970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538721" y="1771649"/>
            <a:ext cx="196850" cy="299720"/>
          </a:xfrm>
          <a:custGeom>
            <a:avLst/>
            <a:gdLst/>
            <a:ahLst/>
            <a:cxnLst/>
            <a:rect l="l" t="t" r="r" b="b"/>
            <a:pathLst>
              <a:path w="196850" h="299719">
                <a:moveTo>
                  <a:pt x="196850" y="10287"/>
                </a:moveTo>
                <a:lnTo>
                  <a:pt x="182626" y="5715"/>
                </a:lnTo>
                <a:lnTo>
                  <a:pt x="168783" y="2540"/>
                </a:lnTo>
                <a:lnTo>
                  <a:pt x="155321" y="635"/>
                </a:lnTo>
                <a:lnTo>
                  <a:pt x="142240" y="0"/>
                </a:lnTo>
                <a:lnTo>
                  <a:pt x="88125" y="10668"/>
                </a:lnTo>
                <a:lnTo>
                  <a:pt x="42024" y="42418"/>
                </a:lnTo>
                <a:lnTo>
                  <a:pt x="10541" y="88773"/>
                </a:lnTo>
                <a:lnTo>
                  <a:pt x="0" y="143129"/>
                </a:lnTo>
                <a:lnTo>
                  <a:pt x="1778" y="167132"/>
                </a:lnTo>
                <a:lnTo>
                  <a:pt x="6972" y="191262"/>
                </a:lnTo>
                <a:lnTo>
                  <a:pt x="15494" y="215138"/>
                </a:lnTo>
                <a:lnTo>
                  <a:pt x="27559" y="239141"/>
                </a:lnTo>
                <a:lnTo>
                  <a:pt x="34544" y="251841"/>
                </a:lnTo>
                <a:lnTo>
                  <a:pt x="39497" y="261874"/>
                </a:lnTo>
                <a:lnTo>
                  <a:pt x="42545" y="269240"/>
                </a:lnTo>
                <a:lnTo>
                  <a:pt x="43548" y="274066"/>
                </a:lnTo>
                <a:lnTo>
                  <a:pt x="43548" y="281305"/>
                </a:lnTo>
                <a:lnTo>
                  <a:pt x="40767" y="287274"/>
                </a:lnTo>
                <a:lnTo>
                  <a:pt x="29451" y="296926"/>
                </a:lnTo>
                <a:lnTo>
                  <a:pt x="22225" y="299339"/>
                </a:lnTo>
                <a:lnTo>
                  <a:pt x="187071" y="299339"/>
                </a:lnTo>
                <a:lnTo>
                  <a:pt x="182118" y="242570"/>
                </a:lnTo>
                <a:lnTo>
                  <a:pt x="162941" y="199390"/>
                </a:lnTo>
                <a:lnTo>
                  <a:pt x="153797" y="183769"/>
                </a:lnTo>
                <a:lnTo>
                  <a:pt x="149479" y="175768"/>
                </a:lnTo>
                <a:lnTo>
                  <a:pt x="146431" y="168529"/>
                </a:lnTo>
                <a:lnTo>
                  <a:pt x="144653" y="162052"/>
                </a:lnTo>
                <a:lnTo>
                  <a:pt x="144018" y="156464"/>
                </a:lnTo>
                <a:lnTo>
                  <a:pt x="144018" y="148717"/>
                </a:lnTo>
                <a:lnTo>
                  <a:pt x="146685" y="142113"/>
                </a:lnTo>
                <a:lnTo>
                  <a:pt x="157226" y="131318"/>
                </a:lnTo>
                <a:lnTo>
                  <a:pt x="163449" y="128524"/>
                </a:lnTo>
                <a:lnTo>
                  <a:pt x="170688" y="128524"/>
                </a:lnTo>
                <a:lnTo>
                  <a:pt x="174498" y="128905"/>
                </a:lnTo>
                <a:lnTo>
                  <a:pt x="180086" y="129667"/>
                </a:lnTo>
                <a:lnTo>
                  <a:pt x="187579" y="131064"/>
                </a:lnTo>
                <a:lnTo>
                  <a:pt x="196850" y="132969"/>
                </a:lnTo>
                <a:lnTo>
                  <a:pt x="196850" y="128524"/>
                </a:lnTo>
                <a:lnTo>
                  <a:pt x="196850" y="1028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264020" y="2060194"/>
            <a:ext cx="209803" cy="13970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5229225" y="1771649"/>
            <a:ext cx="1254760" cy="428625"/>
          </a:xfrm>
          <a:custGeom>
            <a:avLst/>
            <a:gdLst/>
            <a:ahLst/>
            <a:cxnLst/>
            <a:rect l="l" t="t" r="r" b="b"/>
            <a:pathLst>
              <a:path w="1254760" h="428625">
                <a:moveTo>
                  <a:pt x="412115" y="128524"/>
                </a:moveTo>
                <a:lnTo>
                  <a:pt x="369951" y="61087"/>
                </a:lnTo>
                <a:lnTo>
                  <a:pt x="337693" y="34290"/>
                </a:lnTo>
                <a:lnTo>
                  <a:pt x="301625" y="15240"/>
                </a:lnTo>
                <a:lnTo>
                  <a:pt x="261747" y="3810"/>
                </a:lnTo>
                <a:lnTo>
                  <a:pt x="218186" y="0"/>
                </a:lnTo>
                <a:lnTo>
                  <a:pt x="173863" y="3937"/>
                </a:lnTo>
                <a:lnTo>
                  <a:pt x="133223" y="15494"/>
                </a:lnTo>
                <a:lnTo>
                  <a:pt x="96266" y="35052"/>
                </a:lnTo>
                <a:lnTo>
                  <a:pt x="62992" y="62230"/>
                </a:lnTo>
                <a:lnTo>
                  <a:pt x="35433" y="94996"/>
                </a:lnTo>
                <a:lnTo>
                  <a:pt x="15748" y="131572"/>
                </a:lnTo>
                <a:lnTo>
                  <a:pt x="3937" y="171704"/>
                </a:lnTo>
                <a:lnTo>
                  <a:pt x="0" y="215392"/>
                </a:lnTo>
                <a:lnTo>
                  <a:pt x="3810" y="258953"/>
                </a:lnTo>
                <a:lnTo>
                  <a:pt x="15494" y="298704"/>
                </a:lnTo>
                <a:lnTo>
                  <a:pt x="34671" y="334772"/>
                </a:lnTo>
                <a:lnTo>
                  <a:pt x="61722" y="367157"/>
                </a:lnTo>
                <a:lnTo>
                  <a:pt x="94488" y="393954"/>
                </a:lnTo>
                <a:lnTo>
                  <a:pt x="130937" y="413004"/>
                </a:lnTo>
                <a:lnTo>
                  <a:pt x="171196" y="424434"/>
                </a:lnTo>
                <a:lnTo>
                  <a:pt x="215265" y="428244"/>
                </a:lnTo>
                <a:lnTo>
                  <a:pt x="258318" y="424942"/>
                </a:lnTo>
                <a:lnTo>
                  <a:pt x="297053" y="414782"/>
                </a:lnTo>
                <a:lnTo>
                  <a:pt x="331597" y="397891"/>
                </a:lnTo>
                <a:lnTo>
                  <a:pt x="361823" y="374396"/>
                </a:lnTo>
                <a:lnTo>
                  <a:pt x="387223" y="344297"/>
                </a:lnTo>
                <a:lnTo>
                  <a:pt x="407035" y="307848"/>
                </a:lnTo>
                <a:lnTo>
                  <a:pt x="213487" y="299339"/>
                </a:lnTo>
                <a:lnTo>
                  <a:pt x="197104" y="297815"/>
                </a:lnTo>
                <a:lnTo>
                  <a:pt x="156591" y="275717"/>
                </a:lnTo>
                <a:lnTo>
                  <a:pt x="135509" y="233045"/>
                </a:lnTo>
                <a:lnTo>
                  <a:pt x="134112" y="215392"/>
                </a:lnTo>
                <a:lnTo>
                  <a:pt x="135509" y="197231"/>
                </a:lnTo>
                <a:lnTo>
                  <a:pt x="157099" y="153035"/>
                </a:lnTo>
                <a:lnTo>
                  <a:pt x="198374" y="130175"/>
                </a:lnTo>
                <a:lnTo>
                  <a:pt x="215265" y="128524"/>
                </a:lnTo>
                <a:lnTo>
                  <a:pt x="412115" y="128524"/>
                </a:lnTo>
                <a:close/>
              </a:path>
              <a:path w="1254760" h="428625">
                <a:moveTo>
                  <a:pt x="985901" y="418465"/>
                </a:moveTo>
                <a:lnTo>
                  <a:pt x="985774" y="154178"/>
                </a:lnTo>
                <a:lnTo>
                  <a:pt x="984250" y="128524"/>
                </a:lnTo>
                <a:lnTo>
                  <a:pt x="983742" y="119253"/>
                </a:lnTo>
                <a:lnTo>
                  <a:pt x="966089" y="60452"/>
                </a:lnTo>
                <a:lnTo>
                  <a:pt x="930529" y="21717"/>
                </a:lnTo>
                <a:lnTo>
                  <a:pt x="876427" y="2413"/>
                </a:lnTo>
                <a:lnTo>
                  <a:pt x="842391" y="0"/>
                </a:lnTo>
                <a:lnTo>
                  <a:pt x="775462" y="10668"/>
                </a:lnTo>
                <a:lnTo>
                  <a:pt x="725170" y="42418"/>
                </a:lnTo>
                <a:lnTo>
                  <a:pt x="693674" y="92964"/>
                </a:lnTo>
                <a:lnTo>
                  <a:pt x="683260" y="160147"/>
                </a:lnTo>
                <a:lnTo>
                  <a:pt x="683260" y="418465"/>
                </a:lnTo>
                <a:lnTo>
                  <a:pt x="814070" y="418465"/>
                </a:lnTo>
                <a:lnTo>
                  <a:pt x="814070" y="323977"/>
                </a:lnTo>
                <a:lnTo>
                  <a:pt x="848487" y="323977"/>
                </a:lnTo>
                <a:lnTo>
                  <a:pt x="848487" y="207518"/>
                </a:lnTo>
                <a:lnTo>
                  <a:pt x="814070" y="207518"/>
                </a:lnTo>
                <a:lnTo>
                  <a:pt x="814070" y="163957"/>
                </a:lnTo>
                <a:lnTo>
                  <a:pt x="815467" y="148590"/>
                </a:lnTo>
                <a:lnTo>
                  <a:pt x="819531" y="137414"/>
                </a:lnTo>
                <a:lnTo>
                  <a:pt x="826262" y="130810"/>
                </a:lnTo>
                <a:lnTo>
                  <a:pt x="835660" y="128524"/>
                </a:lnTo>
                <a:lnTo>
                  <a:pt x="842899" y="128524"/>
                </a:lnTo>
                <a:lnTo>
                  <a:pt x="847852" y="130937"/>
                </a:lnTo>
                <a:lnTo>
                  <a:pt x="850773" y="135509"/>
                </a:lnTo>
                <a:lnTo>
                  <a:pt x="854964" y="418465"/>
                </a:lnTo>
                <a:lnTo>
                  <a:pt x="985901" y="418465"/>
                </a:lnTo>
                <a:close/>
              </a:path>
              <a:path w="1254760" h="428625">
                <a:moveTo>
                  <a:pt x="1254506" y="10287"/>
                </a:moveTo>
                <a:lnTo>
                  <a:pt x="1240155" y="5715"/>
                </a:lnTo>
                <a:lnTo>
                  <a:pt x="1226312" y="2540"/>
                </a:lnTo>
                <a:lnTo>
                  <a:pt x="1212850" y="635"/>
                </a:lnTo>
                <a:lnTo>
                  <a:pt x="1199896" y="0"/>
                </a:lnTo>
                <a:lnTo>
                  <a:pt x="1145667" y="10668"/>
                </a:lnTo>
                <a:lnTo>
                  <a:pt x="1099566" y="42418"/>
                </a:lnTo>
                <a:lnTo>
                  <a:pt x="1068197" y="88773"/>
                </a:lnTo>
                <a:lnTo>
                  <a:pt x="1057656" y="143129"/>
                </a:lnTo>
                <a:lnTo>
                  <a:pt x="1059307" y="167132"/>
                </a:lnTo>
                <a:lnTo>
                  <a:pt x="1064514" y="191262"/>
                </a:lnTo>
                <a:lnTo>
                  <a:pt x="1073150" y="215138"/>
                </a:lnTo>
                <a:lnTo>
                  <a:pt x="1085088" y="239141"/>
                </a:lnTo>
                <a:lnTo>
                  <a:pt x="1092073" y="251841"/>
                </a:lnTo>
                <a:lnTo>
                  <a:pt x="1097153" y="261874"/>
                </a:lnTo>
                <a:lnTo>
                  <a:pt x="1100201" y="269240"/>
                </a:lnTo>
                <a:lnTo>
                  <a:pt x="1101090" y="274066"/>
                </a:lnTo>
                <a:lnTo>
                  <a:pt x="1101090" y="281305"/>
                </a:lnTo>
                <a:lnTo>
                  <a:pt x="1098296" y="287274"/>
                </a:lnTo>
                <a:lnTo>
                  <a:pt x="1086993" y="296926"/>
                </a:lnTo>
                <a:lnTo>
                  <a:pt x="1079754" y="299339"/>
                </a:lnTo>
                <a:lnTo>
                  <a:pt x="1244600" y="299339"/>
                </a:lnTo>
                <a:lnTo>
                  <a:pt x="1239647" y="242570"/>
                </a:lnTo>
                <a:lnTo>
                  <a:pt x="1220470" y="199390"/>
                </a:lnTo>
                <a:lnTo>
                  <a:pt x="1211326" y="183769"/>
                </a:lnTo>
                <a:lnTo>
                  <a:pt x="1207135" y="175768"/>
                </a:lnTo>
                <a:lnTo>
                  <a:pt x="1204087" y="168529"/>
                </a:lnTo>
                <a:lnTo>
                  <a:pt x="1202309" y="162052"/>
                </a:lnTo>
                <a:lnTo>
                  <a:pt x="1201674" y="156464"/>
                </a:lnTo>
                <a:lnTo>
                  <a:pt x="1201674" y="148717"/>
                </a:lnTo>
                <a:lnTo>
                  <a:pt x="1204341" y="142113"/>
                </a:lnTo>
                <a:lnTo>
                  <a:pt x="1214755" y="131318"/>
                </a:lnTo>
                <a:lnTo>
                  <a:pt x="1220978" y="128524"/>
                </a:lnTo>
                <a:lnTo>
                  <a:pt x="1228217" y="128524"/>
                </a:lnTo>
                <a:lnTo>
                  <a:pt x="1232154" y="128905"/>
                </a:lnTo>
                <a:lnTo>
                  <a:pt x="1237742" y="129667"/>
                </a:lnTo>
                <a:lnTo>
                  <a:pt x="1245235" y="131064"/>
                </a:lnTo>
                <a:lnTo>
                  <a:pt x="1254506" y="132969"/>
                </a:lnTo>
                <a:lnTo>
                  <a:pt x="1254506" y="128524"/>
                </a:lnTo>
                <a:lnTo>
                  <a:pt x="1254506" y="1028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0" name="bg 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442712" y="1900173"/>
            <a:ext cx="217042" cy="170814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229225" y="1771650"/>
            <a:ext cx="2133600" cy="428625"/>
          </a:xfrm>
          <a:custGeom>
            <a:avLst/>
            <a:gdLst/>
            <a:ahLst/>
            <a:cxnLst/>
            <a:rect l="l" t="t" r="r" b="b"/>
            <a:pathLst>
              <a:path w="2133600" h="428625">
                <a:moveTo>
                  <a:pt x="2002790" y="418464"/>
                </a:moveTo>
                <a:lnTo>
                  <a:pt x="2133574" y="418464"/>
                </a:lnTo>
                <a:lnTo>
                  <a:pt x="2133574" y="10071"/>
                </a:lnTo>
                <a:lnTo>
                  <a:pt x="2002790" y="10071"/>
                </a:lnTo>
                <a:lnTo>
                  <a:pt x="2002790" y="418464"/>
                </a:lnTo>
                <a:close/>
              </a:path>
              <a:path w="2133600" h="428625">
                <a:moveTo>
                  <a:pt x="1683257" y="10160"/>
                </a:moveTo>
                <a:lnTo>
                  <a:pt x="1792858" y="10160"/>
                </a:lnTo>
                <a:lnTo>
                  <a:pt x="1792858" y="135762"/>
                </a:lnTo>
                <a:lnTo>
                  <a:pt x="1710690" y="135762"/>
                </a:lnTo>
                <a:lnTo>
                  <a:pt x="1700022" y="136651"/>
                </a:lnTo>
                <a:lnTo>
                  <a:pt x="1692528" y="139191"/>
                </a:lnTo>
                <a:lnTo>
                  <a:pt x="1687956" y="143510"/>
                </a:lnTo>
                <a:lnTo>
                  <a:pt x="1686432" y="149605"/>
                </a:lnTo>
                <a:lnTo>
                  <a:pt x="1686432" y="155194"/>
                </a:lnTo>
                <a:lnTo>
                  <a:pt x="1688083" y="159003"/>
                </a:lnTo>
                <a:lnTo>
                  <a:pt x="1691513" y="161036"/>
                </a:lnTo>
                <a:lnTo>
                  <a:pt x="1694815" y="163195"/>
                </a:lnTo>
                <a:lnTo>
                  <a:pt x="1702053" y="164211"/>
                </a:lnTo>
                <a:lnTo>
                  <a:pt x="1713356" y="164211"/>
                </a:lnTo>
                <a:lnTo>
                  <a:pt x="1785111" y="164211"/>
                </a:lnTo>
                <a:lnTo>
                  <a:pt x="1785111" y="264413"/>
                </a:lnTo>
                <a:lnTo>
                  <a:pt x="1701419" y="264413"/>
                </a:lnTo>
                <a:lnTo>
                  <a:pt x="1692275" y="264413"/>
                </a:lnTo>
                <a:lnTo>
                  <a:pt x="1686305" y="265429"/>
                </a:lnTo>
                <a:lnTo>
                  <a:pt x="1683257" y="267588"/>
                </a:lnTo>
                <a:lnTo>
                  <a:pt x="1680209" y="269748"/>
                </a:lnTo>
                <a:lnTo>
                  <a:pt x="1678685" y="273430"/>
                </a:lnTo>
                <a:lnTo>
                  <a:pt x="1678685" y="278891"/>
                </a:lnTo>
                <a:lnTo>
                  <a:pt x="1678685" y="285114"/>
                </a:lnTo>
                <a:lnTo>
                  <a:pt x="1680209" y="289051"/>
                </a:lnTo>
                <a:lnTo>
                  <a:pt x="1683130" y="290829"/>
                </a:lnTo>
                <a:lnTo>
                  <a:pt x="1686178" y="292608"/>
                </a:lnTo>
                <a:lnTo>
                  <a:pt x="1693926" y="293497"/>
                </a:lnTo>
                <a:lnTo>
                  <a:pt x="1706626" y="293497"/>
                </a:lnTo>
                <a:lnTo>
                  <a:pt x="1792858" y="293497"/>
                </a:lnTo>
                <a:lnTo>
                  <a:pt x="1792858" y="418464"/>
                </a:lnTo>
                <a:lnTo>
                  <a:pt x="1693164" y="418464"/>
                </a:lnTo>
                <a:lnTo>
                  <a:pt x="1632966" y="410337"/>
                </a:lnTo>
                <a:lnTo>
                  <a:pt x="1588516" y="385699"/>
                </a:lnTo>
                <a:lnTo>
                  <a:pt x="1561083" y="345566"/>
                </a:lnTo>
                <a:lnTo>
                  <a:pt x="1551940" y="291211"/>
                </a:lnTo>
                <a:lnTo>
                  <a:pt x="1551940" y="135636"/>
                </a:lnTo>
                <a:lnTo>
                  <a:pt x="1560576" y="82803"/>
                </a:lnTo>
                <a:lnTo>
                  <a:pt x="1586483" y="43052"/>
                </a:lnTo>
                <a:lnTo>
                  <a:pt x="1628013" y="18414"/>
                </a:lnTo>
                <a:lnTo>
                  <a:pt x="1653921" y="12191"/>
                </a:lnTo>
                <a:lnTo>
                  <a:pt x="1683257" y="10160"/>
                </a:lnTo>
                <a:close/>
              </a:path>
              <a:path w="2133600" h="428625">
                <a:moveTo>
                  <a:pt x="477138" y="10160"/>
                </a:moveTo>
                <a:lnTo>
                  <a:pt x="608076" y="10160"/>
                </a:lnTo>
                <a:lnTo>
                  <a:pt x="608076" y="251460"/>
                </a:lnTo>
                <a:lnTo>
                  <a:pt x="608457" y="263016"/>
                </a:lnTo>
                <a:lnTo>
                  <a:pt x="635126" y="290957"/>
                </a:lnTo>
                <a:lnTo>
                  <a:pt x="646049" y="291464"/>
                </a:lnTo>
                <a:lnTo>
                  <a:pt x="658367" y="291464"/>
                </a:lnTo>
                <a:lnTo>
                  <a:pt x="658367" y="418464"/>
                </a:lnTo>
                <a:lnTo>
                  <a:pt x="620522" y="418464"/>
                </a:lnTo>
                <a:lnTo>
                  <a:pt x="588517" y="416051"/>
                </a:lnTo>
                <a:lnTo>
                  <a:pt x="535813" y="396366"/>
                </a:lnTo>
                <a:lnTo>
                  <a:pt x="498475" y="357504"/>
                </a:lnTo>
                <a:lnTo>
                  <a:pt x="479425" y="303149"/>
                </a:lnTo>
                <a:lnTo>
                  <a:pt x="477138" y="270510"/>
                </a:lnTo>
                <a:lnTo>
                  <a:pt x="477138" y="10160"/>
                </a:lnTo>
                <a:close/>
              </a:path>
              <a:path w="2133600" h="428625">
                <a:moveTo>
                  <a:pt x="1451736" y="0"/>
                </a:moveTo>
                <a:lnTo>
                  <a:pt x="1464818" y="635"/>
                </a:lnTo>
                <a:lnTo>
                  <a:pt x="1478279" y="2539"/>
                </a:lnTo>
                <a:lnTo>
                  <a:pt x="1492123" y="5714"/>
                </a:lnTo>
                <a:lnTo>
                  <a:pt x="1506347" y="10287"/>
                </a:lnTo>
                <a:lnTo>
                  <a:pt x="1506347" y="132969"/>
                </a:lnTo>
                <a:lnTo>
                  <a:pt x="1497076" y="131063"/>
                </a:lnTo>
                <a:lnTo>
                  <a:pt x="1489582" y="129666"/>
                </a:lnTo>
                <a:lnTo>
                  <a:pt x="1483995" y="128904"/>
                </a:lnTo>
                <a:lnTo>
                  <a:pt x="1480184" y="128524"/>
                </a:lnTo>
                <a:lnTo>
                  <a:pt x="1472946" y="128524"/>
                </a:lnTo>
                <a:lnTo>
                  <a:pt x="1466723" y="131317"/>
                </a:lnTo>
                <a:lnTo>
                  <a:pt x="1461516" y="136651"/>
                </a:lnTo>
                <a:lnTo>
                  <a:pt x="1456181" y="142112"/>
                </a:lnTo>
                <a:lnTo>
                  <a:pt x="1453515" y="148716"/>
                </a:lnTo>
                <a:lnTo>
                  <a:pt x="1453515" y="156463"/>
                </a:lnTo>
                <a:lnTo>
                  <a:pt x="1472438" y="199389"/>
                </a:lnTo>
                <a:lnTo>
                  <a:pt x="1483614" y="221234"/>
                </a:lnTo>
                <a:lnTo>
                  <a:pt x="1491615" y="242570"/>
                </a:lnTo>
                <a:lnTo>
                  <a:pt x="1496314" y="263525"/>
                </a:lnTo>
                <a:lnTo>
                  <a:pt x="1497965" y="284225"/>
                </a:lnTo>
                <a:lnTo>
                  <a:pt x="1495298" y="313182"/>
                </a:lnTo>
                <a:lnTo>
                  <a:pt x="1473707" y="364236"/>
                </a:lnTo>
                <a:lnTo>
                  <a:pt x="1431925" y="404749"/>
                </a:lnTo>
                <a:lnTo>
                  <a:pt x="1379220" y="425576"/>
                </a:lnTo>
                <a:lnTo>
                  <a:pt x="1349248" y="428244"/>
                </a:lnTo>
                <a:lnTo>
                  <a:pt x="1334007" y="427354"/>
                </a:lnTo>
                <a:lnTo>
                  <a:pt x="1318514" y="424434"/>
                </a:lnTo>
                <a:lnTo>
                  <a:pt x="1302766" y="419735"/>
                </a:lnTo>
                <a:lnTo>
                  <a:pt x="1286636" y="413258"/>
                </a:lnTo>
                <a:lnTo>
                  <a:pt x="1286636" y="288544"/>
                </a:lnTo>
                <a:lnTo>
                  <a:pt x="1298067" y="293242"/>
                </a:lnTo>
                <a:lnTo>
                  <a:pt x="1307973" y="296545"/>
                </a:lnTo>
                <a:lnTo>
                  <a:pt x="1316227" y="298576"/>
                </a:lnTo>
                <a:lnTo>
                  <a:pt x="1322831" y="299338"/>
                </a:lnTo>
                <a:lnTo>
                  <a:pt x="1331722" y="299338"/>
                </a:lnTo>
                <a:lnTo>
                  <a:pt x="1338960" y="296925"/>
                </a:lnTo>
                <a:lnTo>
                  <a:pt x="1344549" y="292100"/>
                </a:lnTo>
                <a:lnTo>
                  <a:pt x="1350264" y="287274"/>
                </a:lnTo>
                <a:lnTo>
                  <a:pt x="1353057" y="281304"/>
                </a:lnTo>
                <a:lnTo>
                  <a:pt x="1353057" y="274065"/>
                </a:lnTo>
                <a:lnTo>
                  <a:pt x="1352042" y="269239"/>
                </a:lnTo>
                <a:lnTo>
                  <a:pt x="1348994" y="261874"/>
                </a:lnTo>
                <a:lnTo>
                  <a:pt x="1344041" y="251840"/>
                </a:lnTo>
                <a:lnTo>
                  <a:pt x="1337055" y="239140"/>
                </a:lnTo>
                <a:lnTo>
                  <a:pt x="1324991" y="215137"/>
                </a:lnTo>
                <a:lnTo>
                  <a:pt x="1316481" y="191262"/>
                </a:lnTo>
                <a:lnTo>
                  <a:pt x="1311275" y="167132"/>
                </a:lnTo>
                <a:lnTo>
                  <a:pt x="1309497" y="143128"/>
                </a:lnTo>
                <a:lnTo>
                  <a:pt x="1312164" y="114935"/>
                </a:lnTo>
                <a:lnTo>
                  <a:pt x="1333119" y="64515"/>
                </a:lnTo>
                <a:lnTo>
                  <a:pt x="1373504" y="23875"/>
                </a:lnTo>
                <a:lnTo>
                  <a:pt x="1423670" y="2666"/>
                </a:lnTo>
                <a:lnTo>
                  <a:pt x="1451736" y="0"/>
                </a:lnTo>
                <a:close/>
              </a:path>
              <a:path w="2133600" h="428625">
                <a:moveTo>
                  <a:pt x="1199896" y="0"/>
                </a:moveTo>
                <a:lnTo>
                  <a:pt x="1212850" y="635"/>
                </a:lnTo>
                <a:lnTo>
                  <a:pt x="1226312" y="2539"/>
                </a:lnTo>
                <a:lnTo>
                  <a:pt x="1240154" y="5714"/>
                </a:lnTo>
                <a:lnTo>
                  <a:pt x="1254505" y="10287"/>
                </a:lnTo>
                <a:lnTo>
                  <a:pt x="1254505" y="132969"/>
                </a:lnTo>
                <a:lnTo>
                  <a:pt x="1245235" y="131063"/>
                </a:lnTo>
                <a:lnTo>
                  <a:pt x="1237741" y="129666"/>
                </a:lnTo>
                <a:lnTo>
                  <a:pt x="1232153" y="128904"/>
                </a:lnTo>
                <a:lnTo>
                  <a:pt x="1228216" y="128524"/>
                </a:lnTo>
                <a:lnTo>
                  <a:pt x="1220977" y="128524"/>
                </a:lnTo>
                <a:lnTo>
                  <a:pt x="1214754" y="131317"/>
                </a:lnTo>
                <a:lnTo>
                  <a:pt x="1209548" y="136651"/>
                </a:lnTo>
                <a:lnTo>
                  <a:pt x="1204340" y="142112"/>
                </a:lnTo>
                <a:lnTo>
                  <a:pt x="1201674" y="148716"/>
                </a:lnTo>
                <a:lnTo>
                  <a:pt x="1201674" y="156463"/>
                </a:lnTo>
                <a:lnTo>
                  <a:pt x="1220470" y="199389"/>
                </a:lnTo>
                <a:lnTo>
                  <a:pt x="1231646" y="221234"/>
                </a:lnTo>
                <a:lnTo>
                  <a:pt x="1239647" y="242570"/>
                </a:lnTo>
                <a:lnTo>
                  <a:pt x="1244473" y="263525"/>
                </a:lnTo>
                <a:lnTo>
                  <a:pt x="1246124" y="284225"/>
                </a:lnTo>
                <a:lnTo>
                  <a:pt x="1243329" y="313182"/>
                </a:lnTo>
                <a:lnTo>
                  <a:pt x="1221739" y="364236"/>
                </a:lnTo>
                <a:lnTo>
                  <a:pt x="1180084" y="404749"/>
                </a:lnTo>
                <a:lnTo>
                  <a:pt x="1127378" y="425576"/>
                </a:lnTo>
                <a:lnTo>
                  <a:pt x="1097279" y="428244"/>
                </a:lnTo>
                <a:lnTo>
                  <a:pt x="1082166" y="427354"/>
                </a:lnTo>
                <a:lnTo>
                  <a:pt x="1066546" y="424434"/>
                </a:lnTo>
                <a:lnTo>
                  <a:pt x="1050798" y="419735"/>
                </a:lnTo>
                <a:lnTo>
                  <a:pt x="1034796" y="413258"/>
                </a:lnTo>
                <a:lnTo>
                  <a:pt x="1034796" y="288544"/>
                </a:lnTo>
                <a:lnTo>
                  <a:pt x="1046226" y="293242"/>
                </a:lnTo>
                <a:lnTo>
                  <a:pt x="1056004" y="296545"/>
                </a:lnTo>
                <a:lnTo>
                  <a:pt x="1064260" y="298576"/>
                </a:lnTo>
                <a:lnTo>
                  <a:pt x="1070864" y="299338"/>
                </a:lnTo>
                <a:lnTo>
                  <a:pt x="1079753" y="299338"/>
                </a:lnTo>
                <a:lnTo>
                  <a:pt x="1086992" y="296925"/>
                </a:lnTo>
                <a:lnTo>
                  <a:pt x="1092580" y="292100"/>
                </a:lnTo>
                <a:lnTo>
                  <a:pt x="1098296" y="287274"/>
                </a:lnTo>
                <a:lnTo>
                  <a:pt x="1101089" y="281304"/>
                </a:lnTo>
                <a:lnTo>
                  <a:pt x="1101089" y="274065"/>
                </a:lnTo>
                <a:lnTo>
                  <a:pt x="1100201" y="269239"/>
                </a:lnTo>
                <a:lnTo>
                  <a:pt x="1097152" y="261874"/>
                </a:lnTo>
                <a:lnTo>
                  <a:pt x="1092073" y="251840"/>
                </a:lnTo>
                <a:lnTo>
                  <a:pt x="1085088" y="239140"/>
                </a:lnTo>
                <a:lnTo>
                  <a:pt x="1073150" y="215137"/>
                </a:lnTo>
                <a:lnTo>
                  <a:pt x="1064514" y="191262"/>
                </a:lnTo>
                <a:lnTo>
                  <a:pt x="1059307" y="167132"/>
                </a:lnTo>
                <a:lnTo>
                  <a:pt x="1057655" y="143128"/>
                </a:lnTo>
                <a:lnTo>
                  <a:pt x="1060323" y="114935"/>
                </a:lnTo>
                <a:lnTo>
                  <a:pt x="1081277" y="64515"/>
                </a:lnTo>
                <a:lnTo>
                  <a:pt x="1121664" y="23875"/>
                </a:lnTo>
                <a:lnTo>
                  <a:pt x="1171828" y="2666"/>
                </a:lnTo>
                <a:lnTo>
                  <a:pt x="1199896" y="0"/>
                </a:lnTo>
                <a:close/>
              </a:path>
              <a:path w="2133600" h="428625">
                <a:moveTo>
                  <a:pt x="842390" y="0"/>
                </a:moveTo>
                <a:lnTo>
                  <a:pt x="905890" y="9651"/>
                </a:lnTo>
                <a:lnTo>
                  <a:pt x="950595" y="38735"/>
                </a:lnTo>
                <a:lnTo>
                  <a:pt x="977138" y="87375"/>
                </a:lnTo>
                <a:lnTo>
                  <a:pt x="985901" y="156210"/>
                </a:lnTo>
                <a:lnTo>
                  <a:pt x="985901" y="418464"/>
                </a:lnTo>
                <a:lnTo>
                  <a:pt x="854963" y="418464"/>
                </a:lnTo>
                <a:lnTo>
                  <a:pt x="854963" y="163957"/>
                </a:lnTo>
                <a:lnTo>
                  <a:pt x="854710" y="154177"/>
                </a:lnTo>
                <a:lnTo>
                  <a:pt x="842899" y="128524"/>
                </a:lnTo>
                <a:lnTo>
                  <a:pt x="835660" y="128524"/>
                </a:lnTo>
                <a:lnTo>
                  <a:pt x="826262" y="130810"/>
                </a:lnTo>
                <a:lnTo>
                  <a:pt x="819530" y="137413"/>
                </a:lnTo>
                <a:lnTo>
                  <a:pt x="815466" y="148589"/>
                </a:lnTo>
                <a:lnTo>
                  <a:pt x="814070" y="163957"/>
                </a:lnTo>
                <a:lnTo>
                  <a:pt x="814070" y="207517"/>
                </a:lnTo>
                <a:lnTo>
                  <a:pt x="848487" y="207517"/>
                </a:lnTo>
                <a:lnTo>
                  <a:pt x="848487" y="323976"/>
                </a:lnTo>
                <a:lnTo>
                  <a:pt x="814070" y="323976"/>
                </a:lnTo>
                <a:lnTo>
                  <a:pt x="814070" y="418464"/>
                </a:lnTo>
                <a:lnTo>
                  <a:pt x="683260" y="418464"/>
                </a:lnTo>
                <a:lnTo>
                  <a:pt x="683260" y="160147"/>
                </a:lnTo>
                <a:lnTo>
                  <a:pt x="685800" y="124460"/>
                </a:lnTo>
                <a:lnTo>
                  <a:pt x="706882" y="65532"/>
                </a:lnTo>
                <a:lnTo>
                  <a:pt x="748284" y="23875"/>
                </a:lnTo>
                <a:lnTo>
                  <a:pt x="806830" y="2666"/>
                </a:lnTo>
                <a:lnTo>
                  <a:pt x="842390" y="0"/>
                </a:lnTo>
                <a:close/>
              </a:path>
              <a:path w="2133600" h="428625">
                <a:moveTo>
                  <a:pt x="218186" y="0"/>
                </a:moveTo>
                <a:lnTo>
                  <a:pt x="261747" y="3810"/>
                </a:lnTo>
                <a:lnTo>
                  <a:pt x="301625" y="15239"/>
                </a:lnTo>
                <a:lnTo>
                  <a:pt x="337692" y="34289"/>
                </a:lnTo>
                <a:lnTo>
                  <a:pt x="369950" y="61087"/>
                </a:lnTo>
                <a:lnTo>
                  <a:pt x="406019" y="113157"/>
                </a:lnTo>
                <a:lnTo>
                  <a:pt x="429640" y="184912"/>
                </a:lnTo>
                <a:lnTo>
                  <a:pt x="291973" y="193675"/>
                </a:lnTo>
                <a:lnTo>
                  <a:pt x="279146" y="165226"/>
                </a:lnTo>
                <a:lnTo>
                  <a:pt x="262127" y="144907"/>
                </a:lnTo>
                <a:lnTo>
                  <a:pt x="240791" y="132714"/>
                </a:lnTo>
                <a:lnTo>
                  <a:pt x="215264" y="128524"/>
                </a:lnTo>
                <a:lnTo>
                  <a:pt x="198374" y="130175"/>
                </a:lnTo>
                <a:lnTo>
                  <a:pt x="157099" y="153035"/>
                </a:lnTo>
                <a:lnTo>
                  <a:pt x="135509" y="197230"/>
                </a:lnTo>
                <a:lnTo>
                  <a:pt x="134112" y="215391"/>
                </a:lnTo>
                <a:lnTo>
                  <a:pt x="135509" y="233045"/>
                </a:lnTo>
                <a:lnTo>
                  <a:pt x="156590" y="275716"/>
                </a:lnTo>
                <a:lnTo>
                  <a:pt x="197103" y="297814"/>
                </a:lnTo>
                <a:lnTo>
                  <a:pt x="213487" y="299338"/>
                </a:lnTo>
                <a:lnTo>
                  <a:pt x="230250" y="297941"/>
                </a:lnTo>
                <a:lnTo>
                  <a:pt x="269494" y="278511"/>
                </a:lnTo>
                <a:lnTo>
                  <a:pt x="291338" y="233679"/>
                </a:lnTo>
                <a:lnTo>
                  <a:pt x="294639" y="212725"/>
                </a:lnTo>
                <a:lnTo>
                  <a:pt x="430529" y="216153"/>
                </a:lnTo>
                <a:lnTo>
                  <a:pt x="421513" y="265175"/>
                </a:lnTo>
                <a:lnTo>
                  <a:pt x="407035" y="307848"/>
                </a:lnTo>
                <a:lnTo>
                  <a:pt x="387223" y="344297"/>
                </a:lnTo>
                <a:lnTo>
                  <a:pt x="361823" y="374396"/>
                </a:lnTo>
                <a:lnTo>
                  <a:pt x="331597" y="397890"/>
                </a:lnTo>
                <a:lnTo>
                  <a:pt x="297052" y="414782"/>
                </a:lnTo>
                <a:lnTo>
                  <a:pt x="258317" y="424941"/>
                </a:lnTo>
                <a:lnTo>
                  <a:pt x="215264" y="428244"/>
                </a:lnTo>
                <a:lnTo>
                  <a:pt x="171196" y="424434"/>
                </a:lnTo>
                <a:lnTo>
                  <a:pt x="130937" y="413003"/>
                </a:lnTo>
                <a:lnTo>
                  <a:pt x="94487" y="393953"/>
                </a:lnTo>
                <a:lnTo>
                  <a:pt x="61722" y="367157"/>
                </a:lnTo>
                <a:lnTo>
                  <a:pt x="34671" y="334772"/>
                </a:lnTo>
                <a:lnTo>
                  <a:pt x="15494" y="298703"/>
                </a:lnTo>
                <a:lnTo>
                  <a:pt x="3810" y="258952"/>
                </a:lnTo>
                <a:lnTo>
                  <a:pt x="0" y="215391"/>
                </a:lnTo>
                <a:lnTo>
                  <a:pt x="3937" y="171703"/>
                </a:lnTo>
                <a:lnTo>
                  <a:pt x="15748" y="131572"/>
                </a:lnTo>
                <a:lnTo>
                  <a:pt x="35433" y="94996"/>
                </a:lnTo>
                <a:lnTo>
                  <a:pt x="62991" y="62229"/>
                </a:lnTo>
                <a:lnTo>
                  <a:pt x="96265" y="35051"/>
                </a:lnTo>
                <a:lnTo>
                  <a:pt x="133223" y="15494"/>
                </a:lnTo>
                <a:lnTo>
                  <a:pt x="173862" y="3937"/>
                </a:lnTo>
                <a:lnTo>
                  <a:pt x="218186" y="0"/>
                </a:lnTo>
                <a:close/>
              </a:path>
            </a:pathLst>
          </a:custGeom>
          <a:ln w="19050">
            <a:solidFill>
              <a:srgbClr val="EB7B2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124950" y="1133475"/>
            <a:ext cx="1466850" cy="1466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99585" y="2188273"/>
            <a:ext cx="4592828" cy="843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9379" y="3287331"/>
            <a:ext cx="8413241" cy="2742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60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8099"/>
            <a:ext cx="12191999" cy="68198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324" y="6743700"/>
            <a:ext cx="3438525" cy="1142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57250" y="2590799"/>
            <a:ext cx="3238500" cy="4086225"/>
          </a:xfrm>
          <a:custGeom>
            <a:avLst/>
            <a:gdLst/>
            <a:ahLst/>
            <a:cxnLst/>
            <a:rect l="l" t="t" r="r" b="b"/>
            <a:pathLst>
              <a:path w="3238500" h="4086225">
                <a:moveTo>
                  <a:pt x="3238373" y="207645"/>
                </a:moveTo>
                <a:lnTo>
                  <a:pt x="3228975" y="161671"/>
                </a:lnTo>
                <a:lnTo>
                  <a:pt x="3211068" y="119634"/>
                </a:lnTo>
                <a:lnTo>
                  <a:pt x="3185795" y="82550"/>
                </a:lnTo>
                <a:lnTo>
                  <a:pt x="3154172" y="51181"/>
                </a:lnTo>
                <a:lnTo>
                  <a:pt x="3117088" y="26416"/>
                </a:lnTo>
                <a:lnTo>
                  <a:pt x="3075559" y="9144"/>
                </a:lnTo>
                <a:lnTo>
                  <a:pt x="3030855" y="0"/>
                </a:lnTo>
                <a:lnTo>
                  <a:pt x="2983738" y="0"/>
                </a:lnTo>
                <a:lnTo>
                  <a:pt x="462661" y="254114"/>
                </a:lnTo>
                <a:lnTo>
                  <a:pt x="462661" y="487553"/>
                </a:lnTo>
                <a:lnTo>
                  <a:pt x="462661" y="534543"/>
                </a:lnTo>
                <a:lnTo>
                  <a:pt x="453517" y="579247"/>
                </a:lnTo>
                <a:lnTo>
                  <a:pt x="436245" y="620649"/>
                </a:lnTo>
                <a:lnTo>
                  <a:pt x="411391" y="657733"/>
                </a:lnTo>
                <a:lnTo>
                  <a:pt x="380009" y="689356"/>
                </a:lnTo>
                <a:lnTo>
                  <a:pt x="342861" y="714629"/>
                </a:lnTo>
                <a:lnTo>
                  <a:pt x="300799" y="732409"/>
                </a:lnTo>
                <a:lnTo>
                  <a:pt x="254660" y="741807"/>
                </a:lnTo>
                <a:lnTo>
                  <a:pt x="208724" y="737235"/>
                </a:lnTo>
                <a:lnTo>
                  <a:pt x="169456" y="716280"/>
                </a:lnTo>
                <a:lnTo>
                  <a:pt x="140957" y="681990"/>
                </a:lnTo>
                <a:lnTo>
                  <a:pt x="127330" y="637921"/>
                </a:lnTo>
                <a:lnTo>
                  <a:pt x="131876" y="592074"/>
                </a:lnTo>
                <a:lnTo>
                  <a:pt x="152958" y="552831"/>
                </a:lnTo>
                <a:lnTo>
                  <a:pt x="187210" y="524383"/>
                </a:lnTo>
                <a:lnTo>
                  <a:pt x="231305" y="510794"/>
                </a:lnTo>
                <a:lnTo>
                  <a:pt x="462661" y="487553"/>
                </a:lnTo>
                <a:lnTo>
                  <a:pt x="462661" y="254114"/>
                </a:lnTo>
                <a:lnTo>
                  <a:pt x="207962" y="279781"/>
                </a:lnTo>
                <a:lnTo>
                  <a:pt x="161823" y="289179"/>
                </a:lnTo>
                <a:lnTo>
                  <a:pt x="119761" y="306959"/>
                </a:lnTo>
                <a:lnTo>
                  <a:pt x="82626" y="332232"/>
                </a:lnTo>
                <a:lnTo>
                  <a:pt x="51244" y="363982"/>
                </a:lnTo>
                <a:lnTo>
                  <a:pt x="26454" y="400939"/>
                </a:lnTo>
                <a:lnTo>
                  <a:pt x="9093" y="442341"/>
                </a:lnTo>
                <a:lnTo>
                  <a:pt x="0" y="487045"/>
                </a:lnTo>
                <a:lnTo>
                  <a:pt x="50" y="534543"/>
                </a:lnTo>
                <a:lnTo>
                  <a:pt x="309867" y="3600500"/>
                </a:lnTo>
                <a:lnTo>
                  <a:pt x="78549" y="3623805"/>
                </a:lnTo>
                <a:lnTo>
                  <a:pt x="124498" y="3628352"/>
                </a:lnTo>
                <a:lnTo>
                  <a:pt x="163766" y="3649395"/>
                </a:lnTo>
                <a:lnTo>
                  <a:pt x="192265" y="3683609"/>
                </a:lnTo>
                <a:lnTo>
                  <a:pt x="205892" y="3727666"/>
                </a:lnTo>
                <a:lnTo>
                  <a:pt x="201345" y="3773538"/>
                </a:lnTo>
                <a:lnTo>
                  <a:pt x="180276" y="3812756"/>
                </a:lnTo>
                <a:lnTo>
                  <a:pt x="146011" y="3841216"/>
                </a:lnTo>
                <a:lnTo>
                  <a:pt x="101904" y="3854831"/>
                </a:lnTo>
                <a:lnTo>
                  <a:pt x="333222" y="3831513"/>
                </a:lnTo>
                <a:lnTo>
                  <a:pt x="333222" y="3878542"/>
                </a:lnTo>
                <a:lnTo>
                  <a:pt x="324129" y="3923271"/>
                </a:lnTo>
                <a:lnTo>
                  <a:pt x="306768" y="3964660"/>
                </a:lnTo>
                <a:lnTo>
                  <a:pt x="281978" y="4001693"/>
                </a:lnTo>
                <a:lnTo>
                  <a:pt x="250583" y="4033355"/>
                </a:lnTo>
                <a:lnTo>
                  <a:pt x="213448" y="4058615"/>
                </a:lnTo>
                <a:lnTo>
                  <a:pt x="171386" y="4076446"/>
                </a:lnTo>
                <a:lnTo>
                  <a:pt x="125247" y="4085844"/>
                </a:lnTo>
                <a:lnTo>
                  <a:pt x="2648458" y="3831513"/>
                </a:lnTo>
                <a:lnTo>
                  <a:pt x="2900934" y="3806063"/>
                </a:lnTo>
                <a:lnTo>
                  <a:pt x="2947162" y="3796665"/>
                </a:lnTo>
                <a:lnTo>
                  <a:pt x="2989199" y="3778821"/>
                </a:lnTo>
                <a:lnTo>
                  <a:pt x="3026283" y="3753561"/>
                </a:lnTo>
                <a:lnTo>
                  <a:pt x="3057779" y="3721912"/>
                </a:lnTo>
                <a:lnTo>
                  <a:pt x="3082544" y="3684867"/>
                </a:lnTo>
                <a:lnTo>
                  <a:pt x="3099943" y="3643477"/>
                </a:lnTo>
                <a:lnTo>
                  <a:pt x="3108960" y="3598761"/>
                </a:lnTo>
                <a:lnTo>
                  <a:pt x="3108960" y="3551732"/>
                </a:lnTo>
                <a:lnTo>
                  <a:pt x="2825115" y="741807"/>
                </a:lnTo>
                <a:lnTo>
                  <a:pt x="2799334" y="487553"/>
                </a:lnTo>
                <a:lnTo>
                  <a:pt x="2799207" y="485394"/>
                </a:lnTo>
                <a:lnTo>
                  <a:pt x="3030347" y="462026"/>
                </a:lnTo>
                <a:lnTo>
                  <a:pt x="3076575" y="452628"/>
                </a:lnTo>
                <a:lnTo>
                  <a:pt x="3118612" y="434848"/>
                </a:lnTo>
                <a:lnTo>
                  <a:pt x="3155696" y="409575"/>
                </a:lnTo>
                <a:lnTo>
                  <a:pt x="3187192" y="377952"/>
                </a:lnTo>
                <a:lnTo>
                  <a:pt x="3211957" y="340868"/>
                </a:lnTo>
                <a:lnTo>
                  <a:pt x="3229356" y="299466"/>
                </a:lnTo>
                <a:lnTo>
                  <a:pt x="3238373" y="254762"/>
                </a:lnTo>
                <a:lnTo>
                  <a:pt x="3238373" y="207645"/>
                </a:lnTo>
                <a:close/>
              </a:path>
            </a:pathLst>
          </a:custGeom>
          <a:solidFill>
            <a:srgbClr val="FFF0CC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33425" y="3076574"/>
            <a:ext cx="590550" cy="3600450"/>
          </a:xfrm>
          <a:custGeom>
            <a:avLst/>
            <a:gdLst/>
            <a:ahLst/>
            <a:cxnLst/>
            <a:rect l="l" t="t" r="r" b="b"/>
            <a:pathLst>
              <a:path w="590550" h="3600450">
                <a:moveTo>
                  <a:pt x="461187" y="3345611"/>
                </a:moveTo>
                <a:lnTo>
                  <a:pt x="230593" y="3368941"/>
                </a:lnTo>
                <a:lnTo>
                  <a:pt x="274561" y="3355314"/>
                </a:lnTo>
                <a:lnTo>
                  <a:pt x="308711" y="3326841"/>
                </a:lnTo>
                <a:lnTo>
                  <a:pt x="329717" y="3287611"/>
                </a:lnTo>
                <a:lnTo>
                  <a:pt x="334251" y="3241713"/>
                </a:lnTo>
                <a:lnTo>
                  <a:pt x="320662" y="3197644"/>
                </a:lnTo>
                <a:lnTo>
                  <a:pt x="292252" y="3163405"/>
                </a:lnTo>
                <a:lnTo>
                  <a:pt x="253111" y="3142348"/>
                </a:lnTo>
                <a:lnTo>
                  <a:pt x="207327" y="3137814"/>
                </a:lnTo>
                <a:lnTo>
                  <a:pt x="161328" y="3147212"/>
                </a:lnTo>
                <a:lnTo>
                  <a:pt x="119392" y="3165056"/>
                </a:lnTo>
                <a:lnTo>
                  <a:pt x="82372" y="3190329"/>
                </a:lnTo>
                <a:lnTo>
                  <a:pt x="51079" y="3222002"/>
                </a:lnTo>
                <a:lnTo>
                  <a:pt x="26377" y="3259061"/>
                </a:lnTo>
                <a:lnTo>
                  <a:pt x="9067" y="3300463"/>
                </a:lnTo>
                <a:lnTo>
                  <a:pt x="0" y="3345205"/>
                </a:lnTo>
                <a:lnTo>
                  <a:pt x="88" y="3392665"/>
                </a:lnTo>
                <a:lnTo>
                  <a:pt x="9385" y="3438360"/>
                </a:lnTo>
                <a:lnTo>
                  <a:pt x="27190" y="3480397"/>
                </a:lnTo>
                <a:lnTo>
                  <a:pt x="52400" y="3517506"/>
                </a:lnTo>
                <a:lnTo>
                  <a:pt x="83997" y="3548862"/>
                </a:lnTo>
                <a:lnTo>
                  <a:pt x="120967" y="3573640"/>
                </a:lnTo>
                <a:lnTo>
                  <a:pt x="162280" y="3590988"/>
                </a:lnTo>
                <a:lnTo>
                  <a:pt x="206921" y="3600069"/>
                </a:lnTo>
                <a:lnTo>
                  <a:pt x="253873" y="3600069"/>
                </a:lnTo>
                <a:lnTo>
                  <a:pt x="299872" y="3590671"/>
                </a:lnTo>
                <a:lnTo>
                  <a:pt x="341795" y="3572814"/>
                </a:lnTo>
                <a:lnTo>
                  <a:pt x="378815" y="3547554"/>
                </a:lnTo>
                <a:lnTo>
                  <a:pt x="410095" y="3515880"/>
                </a:lnTo>
                <a:lnTo>
                  <a:pt x="434809" y="3478822"/>
                </a:lnTo>
                <a:lnTo>
                  <a:pt x="452120" y="3437407"/>
                </a:lnTo>
                <a:lnTo>
                  <a:pt x="461187" y="3392665"/>
                </a:lnTo>
                <a:lnTo>
                  <a:pt x="461187" y="3368941"/>
                </a:lnTo>
                <a:lnTo>
                  <a:pt x="461187" y="3345611"/>
                </a:lnTo>
                <a:close/>
              </a:path>
              <a:path w="590550" h="3600450">
                <a:moveTo>
                  <a:pt x="590169" y="0"/>
                </a:moveTo>
                <a:lnTo>
                  <a:pt x="359587" y="23241"/>
                </a:lnTo>
                <a:lnTo>
                  <a:pt x="315620" y="36830"/>
                </a:lnTo>
                <a:lnTo>
                  <a:pt x="281470" y="65405"/>
                </a:lnTo>
                <a:lnTo>
                  <a:pt x="260464" y="104648"/>
                </a:lnTo>
                <a:lnTo>
                  <a:pt x="255930" y="150495"/>
                </a:lnTo>
                <a:lnTo>
                  <a:pt x="269519" y="194564"/>
                </a:lnTo>
                <a:lnTo>
                  <a:pt x="297929" y="228854"/>
                </a:lnTo>
                <a:lnTo>
                  <a:pt x="337070" y="249936"/>
                </a:lnTo>
                <a:lnTo>
                  <a:pt x="382866" y="254381"/>
                </a:lnTo>
                <a:lnTo>
                  <a:pt x="428866" y="244983"/>
                </a:lnTo>
                <a:lnTo>
                  <a:pt x="470801" y="227203"/>
                </a:lnTo>
                <a:lnTo>
                  <a:pt x="507822" y="201930"/>
                </a:lnTo>
                <a:lnTo>
                  <a:pt x="539115" y="170180"/>
                </a:lnTo>
                <a:lnTo>
                  <a:pt x="563880" y="133223"/>
                </a:lnTo>
                <a:lnTo>
                  <a:pt x="581152" y="91821"/>
                </a:lnTo>
                <a:lnTo>
                  <a:pt x="590169" y="46990"/>
                </a:lnTo>
                <a:lnTo>
                  <a:pt x="590169" y="0"/>
                </a:lnTo>
                <a:close/>
              </a:path>
            </a:pathLst>
          </a:custGeom>
          <a:solidFill>
            <a:srgbClr val="CDC3A2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33424" y="2590800"/>
            <a:ext cx="3362325" cy="4086225"/>
          </a:xfrm>
          <a:custGeom>
            <a:avLst/>
            <a:gdLst/>
            <a:ahLst/>
            <a:cxnLst/>
            <a:rect l="l" t="t" r="r" b="b"/>
            <a:pathLst>
              <a:path w="3362325" h="4086225">
                <a:moveTo>
                  <a:pt x="438518" y="3600500"/>
                </a:moveTo>
                <a:lnTo>
                  <a:pt x="129197" y="534162"/>
                </a:lnTo>
                <a:lnTo>
                  <a:pt x="129184" y="487045"/>
                </a:lnTo>
                <a:lnTo>
                  <a:pt x="138264" y="442340"/>
                </a:lnTo>
                <a:lnTo>
                  <a:pt x="155600" y="400938"/>
                </a:lnTo>
                <a:lnTo>
                  <a:pt x="180340" y="363982"/>
                </a:lnTo>
                <a:lnTo>
                  <a:pt x="211670" y="332232"/>
                </a:lnTo>
                <a:lnTo>
                  <a:pt x="248742" y="306959"/>
                </a:lnTo>
                <a:lnTo>
                  <a:pt x="290728" y="289178"/>
                </a:lnTo>
                <a:lnTo>
                  <a:pt x="336791" y="279780"/>
                </a:lnTo>
                <a:lnTo>
                  <a:pt x="3107690" y="0"/>
                </a:lnTo>
                <a:lnTo>
                  <a:pt x="3154807" y="0"/>
                </a:lnTo>
                <a:lnTo>
                  <a:pt x="3199511" y="9144"/>
                </a:lnTo>
                <a:lnTo>
                  <a:pt x="3240786" y="26415"/>
                </a:lnTo>
                <a:lnTo>
                  <a:pt x="3277870" y="51180"/>
                </a:lnTo>
                <a:lnTo>
                  <a:pt x="3309492" y="82550"/>
                </a:lnTo>
                <a:lnTo>
                  <a:pt x="3334766" y="119634"/>
                </a:lnTo>
                <a:lnTo>
                  <a:pt x="3352546" y="161671"/>
                </a:lnTo>
                <a:lnTo>
                  <a:pt x="3361944" y="207645"/>
                </a:lnTo>
                <a:lnTo>
                  <a:pt x="3361944" y="254762"/>
                </a:lnTo>
                <a:lnTo>
                  <a:pt x="3352927" y="299465"/>
                </a:lnTo>
                <a:lnTo>
                  <a:pt x="3335528" y="340867"/>
                </a:lnTo>
                <a:lnTo>
                  <a:pt x="3310763" y="377951"/>
                </a:lnTo>
                <a:lnTo>
                  <a:pt x="3279521" y="409575"/>
                </a:lnTo>
                <a:lnTo>
                  <a:pt x="3242437" y="434848"/>
                </a:lnTo>
                <a:lnTo>
                  <a:pt x="3200400" y="452627"/>
                </a:lnTo>
                <a:lnTo>
                  <a:pt x="3154299" y="462025"/>
                </a:lnTo>
                <a:lnTo>
                  <a:pt x="2923540" y="485394"/>
                </a:lnTo>
                <a:lnTo>
                  <a:pt x="3232785" y="3551732"/>
                </a:lnTo>
                <a:lnTo>
                  <a:pt x="3232785" y="3598760"/>
                </a:lnTo>
                <a:lnTo>
                  <a:pt x="3223641" y="3643477"/>
                </a:lnTo>
                <a:lnTo>
                  <a:pt x="3206369" y="3684866"/>
                </a:lnTo>
                <a:lnTo>
                  <a:pt x="3181604" y="3721912"/>
                </a:lnTo>
                <a:lnTo>
                  <a:pt x="3150235" y="3753561"/>
                </a:lnTo>
                <a:lnTo>
                  <a:pt x="3113151" y="3778821"/>
                </a:lnTo>
                <a:lnTo>
                  <a:pt x="3071241" y="3796665"/>
                </a:lnTo>
                <a:lnTo>
                  <a:pt x="3025140" y="3806063"/>
                </a:lnTo>
                <a:lnTo>
                  <a:pt x="254215" y="4085844"/>
                </a:lnTo>
                <a:lnTo>
                  <a:pt x="207213" y="4085844"/>
                </a:lnTo>
                <a:lnTo>
                  <a:pt x="162509" y="4076763"/>
                </a:lnTo>
                <a:lnTo>
                  <a:pt x="121132" y="4059428"/>
                </a:lnTo>
                <a:lnTo>
                  <a:pt x="84112" y="4034663"/>
                </a:lnTo>
                <a:lnTo>
                  <a:pt x="52463" y="4003319"/>
                </a:lnTo>
                <a:lnTo>
                  <a:pt x="27216" y="3966235"/>
                </a:lnTo>
                <a:lnTo>
                  <a:pt x="9398" y="3924223"/>
                </a:lnTo>
                <a:lnTo>
                  <a:pt x="0" y="3878135"/>
                </a:lnTo>
                <a:lnTo>
                  <a:pt x="0" y="3831107"/>
                </a:lnTo>
                <a:lnTo>
                  <a:pt x="9080" y="3786390"/>
                </a:lnTo>
                <a:lnTo>
                  <a:pt x="26415" y="3745001"/>
                </a:lnTo>
                <a:lnTo>
                  <a:pt x="51155" y="3707955"/>
                </a:lnTo>
                <a:lnTo>
                  <a:pt x="82486" y="3676307"/>
                </a:lnTo>
                <a:lnTo>
                  <a:pt x="119570" y="3651046"/>
                </a:lnTo>
                <a:lnTo>
                  <a:pt x="161556" y="3633203"/>
                </a:lnTo>
                <a:lnTo>
                  <a:pt x="207619" y="3623805"/>
                </a:lnTo>
                <a:lnTo>
                  <a:pt x="438518" y="3600500"/>
                </a:lnTo>
                <a:close/>
              </a:path>
              <a:path w="3362325" h="4086225">
                <a:moveTo>
                  <a:pt x="336791" y="279780"/>
                </a:moveTo>
                <a:lnTo>
                  <a:pt x="383806" y="279780"/>
                </a:lnTo>
                <a:lnTo>
                  <a:pt x="428510" y="288925"/>
                </a:lnTo>
                <a:lnTo>
                  <a:pt x="469887" y="306197"/>
                </a:lnTo>
                <a:lnTo>
                  <a:pt x="506907" y="330962"/>
                </a:lnTo>
                <a:lnTo>
                  <a:pt x="538607" y="362330"/>
                </a:lnTo>
                <a:lnTo>
                  <a:pt x="563753" y="399414"/>
                </a:lnTo>
                <a:lnTo>
                  <a:pt x="581660" y="441451"/>
                </a:lnTo>
                <a:lnTo>
                  <a:pt x="590931" y="487552"/>
                </a:lnTo>
                <a:lnTo>
                  <a:pt x="591058" y="534542"/>
                </a:lnTo>
                <a:lnTo>
                  <a:pt x="581913" y="579247"/>
                </a:lnTo>
                <a:lnTo>
                  <a:pt x="564641" y="620649"/>
                </a:lnTo>
                <a:lnTo>
                  <a:pt x="539877" y="657733"/>
                </a:lnTo>
                <a:lnTo>
                  <a:pt x="508546" y="689355"/>
                </a:lnTo>
                <a:lnTo>
                  <a:pt x="471462" y="714628"/>
                </a:lnTo>
                <a:lnTo>
                  <a:pt x="429475" y="732409"/>
                </a:lnTo>
                <a:lnTo>
                  <a:pt x="383413" y="741807"/>
                </a:lnTo>
                <a:lnTo>
                  <a:pt x="337553" y="737235"/>
                </a:lnTo>
                <a:lnTo>
                  <a:pt x="298348" y="716279"/>
                </a:lnTo>
                <a:lnTo>
                  <a:pt x="269913" y="681989"/>
                </a:lnTo>
                <a:lnTo>
                  <a:pt x="256298" y="637921"/>
                </a:lnTo>
                <a:lnTo>
                  <a:pt x="260832" y="592074"/>
                </a:lnTo>
                <a:lnTo>
                  <a:pt x="281876" y="552830"/>
                </a:lnTo>
                <a:lnTo>
                  <a:pt x="316077" y="524383"/>
                </a:lnTo>
                <a:lnTo>
                  <a:pt x="360095" y="510794"/>
                </a:lnTo>
                <a:lnTo>
                  <a:pt x="590931" y="487552"/>
                </a:lnTo>
              </a:path>
              <a:path w="3362325" h="4086225">
                <a:moveTo>
                  <a:pt x="2923540" y="485394"/>
                </a:moveTo>
                <a:lnTo>
                  <a:pt x="383413" y="741807"/>
                </a:lnTo>
              </a:path>
            </a:pathLst>
          </a:custGeom>
          <a:ln w="57150">
            <a:solidFill>
              <a:srgbClr val="38790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124" y="3362325"/>
            <a:ext cx="1095375" cy="20002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33599" y="3295650"/>
            <a:ext cx="704850" cy="152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8224" y="3829050"/>
            <a:ext cx="104775" cy="952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4399" y="3600450"/>
            <a:ext cx="2886075" cy="310515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24450" y="1838325"/>
            <a:ext cx="2362200" cy="44767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4950" y="1133475"/>
            <a:ext cx="1466850" cy="146685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772275" y="4076700"/>
            <a:ext cx="4914900" cy="2124075"/>
          </a:xfrm>
          <a:custGeom>
            <a:avLst/>
            <a:gdLst/>
            <a:ahLst/>
            <a:cxnLst/>
            <a:rect l="l" t="t" r="r" b="b"/>
            <a:pathLst>
              <a:path w="4914900" h="2124075">
                <a:moveTo>
                  <a:pt x="2457196" y="0"/>
                </a:moveTo>
                <a:lnTo>
                  <a:pt x="2391791" y="381"/>
                </a:lnTo>
                <a:lnTo>
                  <a:pt x="2326767" y="1524"/>
                </a:lnTo>
                <a:lnTo>
                  <a:pt x="2262124" y="3301"/>
                </a:lnTo>
                <a:lnTo>
                  <a:pt x="2197989" y="5842"/>
                </a:lnTo>
                <a:lnTo>
                  <a:pt x="2134361" y="9143"/>
                </a:lnTo>
                <a:lnTo>
                  <a:pt x="2071243" y="13081"/>
                </a:lnTo>
                <a:lnTo>
                  <a:pt x="2008631" y="17652"/>
                </a:lnTo>
                <a:lnTo>
                  <a:pt x="1946528" y="22987"/>
                </a:lnTo>
                <a:lnTo>
                  <a:pt x="1885060" y="28956"/>
                </a:lnTo>
                <a:lnTo>
                  <a:pt x="1824227" y="35560"/>
                </a:lnTo>
                <a:lnTo>
                  <a:pt x="1763902" y="42799"/>
                </a:lnTo>
                <a:lnTo>
                  <a:pt x="1704213" y="50800"/>
                </a:lnTo>
                <a:lnTo>
                  <a:pt x="1645284" y="59308"/>
                </a:lnTo>
                <a:lnTo>
                  <a:pt x="1586992" y="68580"/>
                </a:lnTo>
                <a:lnTo>
                  <a:pt x="1529333" y="78358"/>
                </a:lnTo>
                <a:lnTo>
                  <a:pt x="1472438" y="88773"/>
                </a:lnTo>
                <a:lnTo>
                  <a:pt x="1416303" y="99694"/>
                </a:lnTo>
                <a:lnTo>
                  <a:pt x="1360931" y="111251"/>
                </a:lnTo>
                <a:lnTo>
                  <a:pt x="1306322" y="123443"/>
                </a:lnTo>
                <a:lnTo>
                  <a:pt x="1252474" y="136144"/>
                </a:lnTo>
                <a:lnTo>
                  <a:pt x="1199515" y="149479"/>
                </a:lnTo>
                <a:lnTo>
                  <a:pt x="1147318" y="163322"/>
                </a:lnTo>
                <a:lnTo>
                  <a:pt x="1096136" y="177673"/>
                </a:lnTo>
                <a:lnTo>
                  <a:pt x="1045718" y="192531"/>
                </a:lnTo>
                <a:lnTo>
                  <a:pt x="996188" y="208025"/>
                </a:lnTo>
                <a:lnTo>
                  <a:pt x="947674" y="223900"/>
                </a:lnTo>
                <a:lnTo>
                  <a:pt x="900176" y="240411"/>
                </a:lnTo>
                <a:lnTo>
                  <a:pt x="853567" y="257301"/>
                </a:lnTo>
                <a:lnTo>
                  <a:pt x="807847" y="274700"/>
                </a:lnTo>
                <a:lnTo>
                  <a:pt x="763270" y="292607"/>
                </a:lnTo>
                <a:lnTo>
                  <a:pt x="719708" y="311023"/>
                </a:lnTo>
                <a:lnTo>
                  <a:pt x="677291" y="329819"/>
                </a:lnTo>
                <a:lnTo>
                  <a:pt x="635761" y="349123"/>
                </a:lnTo>
                <a:lnTo>
                  <a:pt x="595502" y="368807"/>
                </a:lnTo>
                <a:lnTo>
                  <a:pt x="556259" y="389000"/>
                </a:lnTo>
                <a:lnTo>
                  <a:pt x="518286" y="409575"/>
                </a:lnTo>
                <a:lnTo>
                  <a:pt x="481329" y="430530"/>
                </a:lnTo>
                <a:lnTo>
                  <a:pt x="445643" y="451866"/>
                </a:lnTo>
                <a:lnTo>
                  <a:pt x="411225" y="473582"/>
                </a:lnTo>
                <a:lnTo>
                  <a:pt x="377951" y="495807"/>
                </a:lnTo>
                <a:lnTo>
                  <a:pt x="345948" y="518287"/>
                </a:lnTo>
                <a:lnTo>
                  <a:pt x="315086" y="541274"/>
                </a:lnTo>
                <a:lnTo>
                  <a:pt x="257555" y="588010"/>
                </a:lnTo>
                <a:lnTo>
                  <a:pt x="205358" y="636269"/>
                </a:lnTo>
                <a:lnTo>
                  <a:pt x="158623" y="685800"/>
                </a:lnTo>
                <a:lnTo>
                  <a:pt x="117475" y="736473"/>
                </a:lnTo>
                <a:lnTo>
                  <a:pt x="82296" y="788288"/>
                </a:lnTo>
                <a:lnTo>
                  <a:pt x="53085" y="841120"/>
                </a:lnTo>
                <a:lnTo>
                  <a:pt x="30099" y="895095"/>
                </a:lnTo>
                <a:lnTo>
                  <a:pt x="13461" y="949832"/>
                </a:lnTo>
                <a:lnTo>
                  <a:pt x="3428" y="1005458"/>
                </a:lnTo>
                <a:lnTo>
                  <a:pt x="0" y="1061847"/>
                </a:lnTo>
                <a:lnTo>
                  <a:pt x="889" y="1090168"/>
                </a:lnTo>
                <a:lnTo>
                  <a:pt x="7620" y="1146175"/>
                </a:lnTo>
                <a:lnTo>
                  <a:pt x="21081" y="1201420"/>
                </a:lnTo>
                <a:lnTo>
                  <a:pt x="40894" y="1255649"/>
                </a:lnTo>
                <a:lnTo>
                  <a:pt x="66928" y="1309116"/>
                </a:lnTo>
                <a:lnTo>
                  <a:pt x="99186" y="1361440"/>
                </a:lnTo>
                <a:lnTo>
                  <a:pt x="137286" y="1412748"/>
                </a:lnTo>
                <a:lnTo>
                  <a:pt x="181228" y="1462786"/>
                </a:lnTo>
                <a:lnTo>
                  <a:pt x="230758" y="1511681"/>
                </a:lnTo>
                <a:lnTo>
                  <a:pt x="285750" y="1559217"/>
                </a:lnTo>
                <a:lnTo>
                  <a:pt x="345948" y="1605368"/>
                </a:lnTo>
                <a:lnTo>
                  <a:pt x="377951" y="1627898"/>
                </a:lnTo>
                <a:lnTo>
                  <a:pt x="411225" y="1650060"/>
                </a:lnTo>
                <a:lnTo>
                  <a:pt x="445643" y="1671827"/>
                </a:lnTo>
                <a:lnTo>
                  <a:pt x="481329" y="1693202"/>
                </a:lnTo>
                <a:lnTo>
                  <a:pt x="518286" y="1714169"/>
                </a:lnTo>
                <a:lnTo>
                  <a:pt x="556259" y="1734743"/>
                </a:lnTo>
                <a:lnTo>
                  <a:pt x="595502" y="1754873"/>
                </a:lnTo>
                <a:lnTo>
                  <a:pt x="635761" y="1774583"/>
                </a:lnTo>
                <a:lnTo>
                  <a:pt x="677291" y="1793862"/>
                </a:lnTo>
                <a:lnTo>
                  <a:pt x="719708" y="1812683"/>
                </a:lnTo>
                <a:lnTo>
                  <a:pt x="763270" y="1831047"/>
                </a:lnTo>
                <a:lnTo>
                  <a:pt x="807847" y="1848942"/>
                </a:lnTo>
                <a:lnTo>
                  <a:pt x="853567" y="1866366"/>
                </a:lnTo>
                <a:lnTo>
                  <a:pt x="900176" y="1883308"/>
                </a:lnTo>
                <a:lnTo>
                  <a:pt x="947674" y="1899754"/>
                </a:lnTo>
                <a:lnTo>
                  <a:pt x="996188" y="1915693"/>
                </a:lnTo>
                <a:lnTo>
                  <a:pt x="1045718" y="1931123"/>
                </a:lnTo>
                <a:lnTo>
                  <a:pt x="1096136" y="1946021"/>
                </a:lnTo>
                <a:lnTo>
                  <a:pt x="1147318" y="1960397"/>
                </a:lnTo>
                <a:lnTo>
                  <a:pt x="1199515" y="1974227"/>
                </a:lnTo>
                <a:lnTo>
                  <a:pt x="1252474" y="1987511"/>
                </a:lnTo>
                <a:lnTo>
                  <a:pt x="1306322" y="2000237"/>
                </a:lnTo>
                <a:lnTo>
                  <a:pt x="1360931" y="2012403"/>
                </a:lnTo>
                <a:lnTo>
                  <a:pt x="1416303" y="2023973"/>
                </a:lnTo>
                <a:lnTo>
                  <a:pt x="1472438" y="2034971"/>
                </a:lnTo>
                <a:lnTo>
                  <a:pt x="1529333" y="2045373"/>
                </a:lnTo>
                <a:lnTo>
                  <a:pt x="1586992" y="2055164"/>
                </a:lnTo>
                <a:lnTo>
                  <a:pt x="1645284" y="2064346"/>
                </a:lnTo>
                <a:lnTo>
                  <a:pt x="1704213" y="2072906"/>
                </a:lnTo>
                <a:lnTo>
                  <a:pt x="1763902" y="2080831"/>
                </a:lnTo>
                <a:lnTo>
                  <a:pt x="1824227" y="2088121"/>
                </a:lnTo>
                <a:lnTo>
                  <a:pt x="1885060" y="2094750"/>
                </a:lnTo>
                <a:lnTo>
                  <a:pt x="1946528" y="2100732"/>
                </a:lnTo>
                <a:lnTo>
                  <a:pt x="2008631" y="2106041"/>
                </a:lnTo>
                <a:lnTo>
                  <a:pt x="2071243" y="2110663"/>
                </a:lnTo>
                <a:lnTo>
                  <a:pt x="2134361" y="2114613"/>
                </a:lnTo>
                <a:lnTo>
                  <a:pt x="2197989" y="2117852"/>
                </a:lnTo>
                <a:lnTo>
                  <a:pt x="2262124" y="2120392"/>
                </a:lnTo>
                <a:lnTo>
                  <a:pt x="2326767" y="2122220"/>
                </a:lnTo>
                <a:lnTo>
                  <a:pt x="2391791" y="2123325"/>
                </a:lnTo>
                <a:lnTo>
                  <a:pt x="2457196" y="2123694"/>
                </a:lnTo>
                <a:lnTo>
                  <a:pt x="2522728" y="2123325"/>
                </a:lnTo>
                <a:lnTo>
                  <a:pt x="2587752" y="2122220"/>
                </a:lnTo>
                <a:lnTo>
                  <a:pt x="2652395" y="2120392"/>
                </a:lnTo>
                <a:lnTo>
                  <a:pt x="2716529" y="2117852"/>
                </a:lnTo>
                <a:lnTo>
                  <a:pt x="2780156" y="2114613"/>
                </a:lnTo>
                <a:lnTo>
                  <a:pt x="2843276" y="2110663"/>
                </a:lnTo>
                <a:lnTo>
                  <a:pt x="2905886" y="2106041"/>
                </a:lnTo>
                <a:lnTo>
                  <a:pt x="2967990" y="2100732"/>
                </a:lnTo>
                <a:lnTo>
                  <a:pt x="3029457" y="2094750"/>
                </a:lnTo>
                <a:lnTo>
                  <a:pt x="3090291" y="2088121"/>
                </a:lnTo>
                <a:lnTo>
                  <a:pt x="3150616" y="2080831"/>
                </a:lnTo>
                <a:lnTo>
                  <a:pt x="3210305" y="2072906"/>
                </a:lnTo>
                <a:lnTo>
                  <a:pt x="3269233" y="2064346"/>
                </a:lnTo>
                <a:lnTo>
                  <a:pt x="3327527" y="2055164"/>
                </a:lnTo>
                <a:lnTo>
                  <a:pt x="3385184" y="2045373"/>
                </a:lnTo>
                <a:lnTo>
                  <a:pt x="3442080" y="2034971"/>
                </a:lnTo>
                <a:lnTo>
                  <a:pt x="3498215" y="2023973"/>
                </a:lnTo>
                <a:lnTo>
                  <a:pt x="3553586" y="2012403"/>
                </a:lnTo>
                <a:lnTo>
                  <a:pt x="3608197" y="2000237"/>
                </a:lnTo>
                <a:lnTo>
                  <a:pt x="3662045" y="1987511"/>
                </a:lnTo>
                <a:lnTo>
                  <a:pt x="3715004" y="1974227"/>
                </a:lnTo>
                <a:lnTo>
                  <a:pt x="3767201" y="1960397"/>
                </a:lnTo>
                <a:lnTo>
                  <a:pt x="3818381" y="1946021"/>
                </a:lnTo>
                <a:lnTo>
                  <a:pt x="3868801" y="1931123"/>
                </a:lnTo>
                <a:lnTo>
                  <a:pt x="3918330" y="1915693"/>
                </a:lnTo>
                <a:lnTo>
                  <a:pt x="3966845" y="1899754"/>
                </a:lnTo>
                <a:lnTo>
                  <a:pt x="4014343" y="1883308"/>
                </a:lnTo>
                <a:lnTo>
                  <a:pt x="4060952" y="1866366"/>
                </a:lnTo>
                <a:lnTo>
                  <a:pt x="4106672" y="1848942"/>
                </a:lnTo>
                <a:lnTo>
                  <a:pt x="4151249" y="1831047"/>
                </a:lnTo>
                <a:lnTo>
                  <a:pt x="4194809" y="1812683"/>
                </a:lnTo>
                <a:lnTo>
                  <a:pt x="4237228" y="1793862"/>
                </a:lnTo>
                <a:lnTo>
                  <a:pt x="4278757" y="1774583"/>
                </a:lnTo>
                <a:lnTo>
                  <a:pt x="4319016" y="1754873"/>
                </a:lnTo>
                <a:lnTo>
                  <a:pt x="4358258" y="1734743"/>
                </a:lnTo>
                <a:lnTo>
                  <a:pt x="4396232" y="1714169"/>
                </a:lnTo>
                <a:lnTo>
                  <a:pt x="4433189" y="1693202"/>
                </a:lnTo>
                <a:lnTo>
                  <a:pt x="4468876" y="1671827"/>
                </a:lnTo>
                <a:lnTo>
                  <a:pt x="4503293" y="1650060"/>
                </a:lnTo>
                <a:lnTo>
                  <a:pt x="4536567" y="1627898"/>
                </a:lnTo>
                <a:lnTo>
                  <a:pt x="4568571" y="1605368"/>
                </a:lnTo>
                <a:lnTo>
                  <a:pt x="4599432" y="1582470"/>
                </a:lnTo>
                <a:lnTo>
                  <a:pt x="4656963" y="1535620"/>
                </a:lnTo>
                <a:lnTo>
                  <a:pt x="4709159" y="1487424"/>
                </a:lnTo>
                <a:lnTo>
                  <a:pt x="4755896" y="1437894"/>
                </a:lnTo>
                <a:lnTo>
                  <a:pt x="4797044" y="1387221"/>
                </a:lnTo>
                <a:lnTo>
                  <a:pt x="4832223" y="1335405"/>
                </a:lnTo>
                <a:lnTo>
                  <a:pt x="4861433" y="1282573"/>
                </a:lnTo>
                <a:lnTo>
                  <a:pt x="4884420" y="1228598"/>
                </a:lnTo>
                <a:lnTo>
                  <a:pt x="4901057" y="1173861"/>
                </a:lnTo>
                <a:lnTo>
                  <a:pt x="4911090" y="1118235"/>
                </a:lnTo>
                <a:lnTo>
                  <a:pt x="4914519" y="1061847"/>
                </a:lnTo>
                <a:lnTo>
                  <a:pt x="4913630" y="1033526"/>
                </a:lnTo>
                <a:lnTo>
                  <a:pt x="4906899" y="977519"/>
                </a:lnTo>
                <a:lnTo>
                  <a:pt x="4893436" y="922274"/>
                </a:lnTo>
                <a:lnTo>
                  <a:pt x="4873625" y="868044"/>
                </a:lnTo>
                <a:lnTo>
                  <a:pt x="4847590" y="814577"/>
                </a:lnTo>
                <a:lnTo>
                  <a:pt x="4815332" y="762254"/>
                </a:lnTo>
                <a:lnTo>
                  <a:pt x="4777232" y="710945"/>
                </a:lnTo>
                <a:lnTo>
                  <a:pt x="4733290" y="660907"/>
                </a:lnTo>
                <a:lnTo>
                  <a:pt x="4683759" y="612013"/>
                </a:lnTo>
                <a:lnTo>
                  <a:pt x="4628769" y="564514"/>
                </a:lnTo>
                <a:lnTo>
                  <a:pt x="4568571" y="518287"/>
                </a:lnTo>
                <a:lnTo>
                  <a:pt x="4536567" y="495807"/>
                </a:lnTo>
                <a:lnTo>
                  <a:pt x="4503293" y="473582"/>
                </a:lnTo>
                <a:lnTo>
                  <a:pt x="4468876" y="451866"/>
                </a:lnTo>
                <a:lnTo>
                  <a:pt x="4433189" y="430530"/>
                </a:lnTo>
                <a:lnTo>
                  <a:pt x="4396232" y="409575"/>
                </a:lnTo>
                <a:lnTo>
                  <a:pt x="4358258" y="389000"/>
                </a:lnTo>
                <a:lnTo>
                  <a:pt x="4319016" y="368807"/>
                </a:lnTo>
                <a:lnTo>
                  <a:pt x="4278757" y="349123"/>
                </a:lnTo>
                <a:lnTo>
                  <a:pt x="4237228" y="329819"/>
                </a:lnTo>
                <a:lnTo>
                  <a:pt x="4194809" y="311023"/>
                </a:lnTo>
                <a:lnTo>
                  <a:pt x="4151249" y="292607"/>
                </a:lnTo>
                <a:lnTo>
                  <a:pt x="4106672" y="274700"/>
                </a:lnTo>
                <a:lnTo>
                  <a:pt x="4060952" y="257301"/>
                </a:lnTo>
                <a:lnTo>
                  <a:pt x="4014343" y="240411"/>
                </a:lnTo>
                <a:lnTo>
                  <a:pt x="3966845" y="223900"/>
                </a:lnTo>
                <a:lnTo>
                  <a:pt x="3918330" y="208025"/>
                </a:lnTo>
                <a:lnTo>
                  <a:pt x="3868801" y="192531"/>
                </a:lnTo>
                <a:lnTo>
                  <a:pt x="3818381" y="177673"/>
                </a:lnTo>
                <a:lnTo>
                  <a:pt x="3767201" y="163322"/>
                </a:lnTo>
                <a:lnTo>
                  <a:pt x="3715004" y="149479"/>
                </a:lnTo>
                <a:lnTo>
                  <a:pt x="3662045" y="136144"/>
                </a:lnTo>
                <a:lnTo>
                  <a:pt x="3608197" y="123443"/>
                </a:lnTo>
                <a:lnTo>
                  <a:pt x="3553586" y="111251"/>
                </a:lnTo>
                <a:lnTo>
                  <a:pt x="3498215" y="99694"/>
                </a:lnTo>
                <a:lnTo>
                  <a:pt x="3442080" y="88773"/>
                </a:lnTo>
                <a:lnTo>
                  <a:pt x="3385184" y="78358"/>
                </a:lnTo>
                <a:lnTo>
                  <a:pt x="3327527" y="68580"/>
                </a:lnTo>
                <a:lnTo>
                  <a:pt x="3269233" y="59308"/>
                </a:lnTo>
                <a:lnTo>
                  <a:pt x="3210305" y="50800"/>
                </a:lnTo>
                <a:lnTo>
                  <a:pt x="3150616" y="42799"/>
                </a:lnTo>
                <a:lnTo>
                  <a:pt x="3090291" y="35560"/>
                </a:lnTo>
                <a:lnTo>
                  <a:pt x="3029457" y="28956"/>
                </a:lnTo>
                <a:lnTo>
                  <a:pt x="2967990" y="22987"/>
                </a:lnTo>
                <a:lnTo>
                  <a:pt x="2905886" y="17652"/>
                </a:lnTo>
                <a:lnTo>
                  <a:pt x="2843276" y="13081"/>
                </a:lnTo>
                <a:lnTo>
                  <a:pt x="2780156" y="9143"/>
                </a:lnTo>
                <a:lnTo>
                  <a:pt x="2716529" y="5842"/>
                </a:lnTo>
                <a:lnTo>
                  <a:pt x="2652395" y="3301"/>
                </a:lnTo>
                <a:lnTo>
                  <a:pt x="2587752" y="1524"/>
                </a:lnTo>
                <a:lnTo>
                  <a:pt x="2522728" y="381"/>
                </a:lnTo>
                <a:lnTo>
                  <a:pt x="2457196" y="0"/>
                </a:lnTo>
                <a:close/>
              </a:path>
            </a:pathLst>
          </a:custGeom>
          <a:solidFill>
            <a:srgbClr val="FFF0CC">
              <a:alpha val="27842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g object 28"/>
          <p:cNvSpPr/>
          <p:nvPr/>
        </p:nvSpPr>
        <p:spPr>
          <a:xfrm>
            <a:off x="6772275" y="4076700"/>
            <a:ext cx="4914900" cy="2124075"/>
          </a:xfrm>
          <a:custGeom>
            <a:avLst/>
            <a:gdLst/>
            <a:ahLst/>
            <a:cxnLst/>
            <a:rect l="l" t="t" r="r" b="b"/>
            <a:pathLst>
              <a:path w="4914900" h="2124075">
                <a:moveTo>
                  <a:pt x="0" y="1061847"/>
                </a:moveTo>
                <a:lnTo>
                  <a:pt x="3428" y="1005458"/>
                </a:lnTo>
                <a:lnTo>
                  <a:pt x="13461" y="949832"/>
                </a:lnTo>
                <a:lnTo>
                  <a:pt x="30099" y="895095"/>
                </a:lnTo>
                <a:lnTo>
                  <a:pt x="53085" y="841120"/>
                </a:lnTo>
                <a:lnTo>
                  <a:pt x="82296" y="788288"/>
                </a:lnTo>
                <a:lnTo>
                  <a:pt x="117475" y="736473"/>
                </a:lnTo>
                <a:lnTo>
                  <a:pt x="158623" y="685800"/>
                </a:lnTo>
                <a:lnTo>
                  <a:pt x="205358" y="636269"/>
                </a:lnTo>
                <a:lnTo>
                  <a:pt x="257555" y="588010"/>
                </a:lnTo>
                <a:lnTo>
                  <a:pt x="315086" y="541274"/>
                </a:lnTo>
                <a:lnTo>
                  <a:pt x="345948" y="518287"/>
                </a:lnTo>
                <a:lnTo>
                  <a:pt x="377951" y="495807"/>
                </a:lnTo>
                <a:lnTo>
                  <a:pt x="411225" y="473582"/>
                </a:lnTo>
                <a:lnTo>
                  <a:pt x="445643" y="451866"/>
                </a:lnTo>
                <a:lnTo>
                  <a:pt x="481329" y="430530"/>
                </a:lnTo>
                <a:lnTo>
                  <a:pt x="518286" y="409575"/>
                </a:lnTo>
                <a:lnTo>
                  <a:pt x="556259" y="389000"/>
                </a:lnTo>
                <a:lnTo>
                  <a:pt x="595502" y="368807"/>
                </a:lnTo>
                <a:lnTo>
                  <a:pt x="635761" y="349123"/>
                </a:lnTo>
                <a:lnTo>
                  <a:pt x="677291" y="329819"/>
                </a:lnTo>
                <a:lnTo>
                  <a:pt x="719708" y="311023"/>
                </a:lnTo>
                <a:lnTo>
                  <a:pt x="763270" y="292607"/>
                </a:lnTo>
                <a:lnTo>
                  <a:pt x="807847" y="274700"/>
                </a:lnTo>
                <a:lnTo>
                  <a:pt x="853567" y="257301"/>
                </a:lnTo>
                <a:lnTo>
                  <a:pt x="900176" y="240411"/>
                </a:lnTo>
                <a:lnTo>
                  <a:pt x="947674" y="223900"/>
                </a:lnTo>
                <a:lnTo>
                  <a:pt x="996188" y="208025"/>
                </a:lnTo>
                <a:lnTo>
                  <a:pt x="1045718" y="192531"/>
                </a:lnTo>
                <a:lnTo>
                  <a:pt x="1096136" y="177673"/>
                </a:lnTo>
                <a:lnTo>
                  <a:pt x="1147318" y="163322"/>
                </a:lnTo>
                <a:lnTo>
                  <a:pt x="1199515" y="149479"/>
                </a:lnTo>
                <a:lnTo>
                  <a:pt x="1252474" y="136144"/>
                </a:lnTo>
                <a:lnTo>
                  <a:pt x="1306322" y="123443"/>
                </a:lnTo>
                <a:lnTo>
                  <a:pt x="1360931" y="111251"/>
                </a:lnTo>
                <a:lnTo>
                  <a:pt x="1416303" y="99694"/>
                </a:lnTo>
                <a:lnTo>
                  <a:pt x="1472438" y="88773"/>
                </a:lnTo>
                <a:lnTo>
                  <a:pt x="1529333" y="78358"/>
                </a:lnTo>
                <a:lnTo>
                  <a:pt x="1586992" y="68580"/>
                </a:lnTo>
                <a:lnTo>
                  <a:pt x="1645284" y="59308"/>
                </a:lnTo>
                <a:lnTo>
                  <a:pt x="1704213" y="50800"/>
                </a:lnTo>
                <a:lnTo>
                  <a:pt x="1763902" y="42799"/>
                </a:lnTo>
                <a:lnTo>
                  <a:pt x="1824227" y="35560"/>
                </a:lnTo>
                <a:lnTo>
                  <a:pt x="1885060" y="28956"/>
                </a:lnTo>
                <a:lnTo>
                  <a:pt x="1946528" y="22987"/>
                </a:lnTo>
                <a:lnTo>
                  <a:pt x="2008631" y="17652"/>
                </a:lnTo>
                <a:lnTo>
                  <a:pt x="2071243" y="13081"/>
                </a:lnTo>
                <a:lnTo>
                  <a:pt x="2134361" y="9143"/>
                </a:lnTo>
                <a:lnTo>
                  <a:pt x="2197989" y="5842"/>
                </a:lnTo>
                <a:lnTo>
                  <a:pt x="2262124" y="3301"/>
                </a:lnTo>
                <a:lnTo>
                  <a:pt x="2326767" y="1524"/>
                </a:lnTo>
                <a:lnTo>
                  <a:pt x="2391791" y="381"/>
                </a:lnTo>
                <a:lnTo>
                  <a:pt x="2457196" y="0"/>
                </a:lnTo>
                <a:lnTo>
                  <a:pt x="2522728" y="381"/>
                </a:lnTo>
                <a:lnTo>
                  <a:pt x="2587752" y="1524"/>
                </a:lnTo>
                <a:lnTo>
                  <a:pt x="2652395" y="3301"/>
                </a:lnTo>
                <a:lnTo>
                  <a:pt x="2716529" y="5842"/>
                </a:lnTo>
                <a:lnTo>
                  <a:pt x="2780156" y="9143"/>
                </a:lnTo>
                <a:lnTo>
                  <a:pt x="2843276" y="13081"/>
                </a:lnTo>
                <a:lnTo>
                  <a:pt x="2905886" y="17652"/>
                </a:lnTo>
                <a:lnTo>
                  <a:pt x="2967990" y="22987"/>
                </a:lnTo>
                <a:lnTo>
                  <a:pt x="3029457" y="28956"/>
                </a:lnTo>
                <a:lnTo>
                  <a:pt x="3090291" y="35560"/>
                </a:lnTo>
                <a:lnTo>
                  <a:pt x="3150616" y="42799"/>
                </a:lnTo>
                <a:lnTo>
                  <a:pt x="3210305" y="50800"/>
                </a:lnTo>
                <a:lnTo>
                  <a:pt x="3269233" y="59308"/>
                </a:lnTo>
                <a:lnTo>
                  <a:pt x="3327527" y="68580"/>
                </a:lnTo>
                <a:lnTo>
                  <a:pt x="3385184" y="78358"/>
                </a:lnTo>
                <a:lnTo>
                  <a:pt x="3442080" y="88773"/>
                </a:lnTo>
                <a:lnTo>
                  <a:pt x="3498215" y="99694"/>
                </a:lnTo>
                <a:lnTo>
                  <a:pt x="3553586" y="111251"/>
                </a:lnTo>
                <a:lnTo>
                  <a:pt x="3608197" y="123443"/>
                </a:lnTo>
                <a:lnTo>
                  <a:pt x="3662045" y="136144"/>
                </a:lnTo>
                <a:lnTo>
                  <a:pt x="3715004" y="149479"/>
                </a:lnTo>
                <a:lnTo>
                  <a:pt x="3767201" y="163322"/>
                </a:lnTo>
                <a:lnTo>
                  <a:pt x="3818381" y="177673"/>
                </a:lnTo>
                <a:lnTo>
                  <a:pt x="3868801" y="192531"/>
                </a:lnTo>
                <a:lnTo>
                  <a:pt x="3918330" y="208025"/>
                </a:lnTo>
                <a:lnTo>
                  <a:pt x="3966845" y="223900"/>
                </a:lnTo>
                <a:lnTo>
                  <a:pt x="4014343" y="240411"/>
                </a:lnTo>
                <a:lnTo>
                  <a:pt x="4060952" y="257301"/>
                </a:lnTo>
                <a:lnTo>
                  <a:pt x="4106672" y="274700"/>
                </a:lnTo>
                <a:lnTo>
                  <a:pt x="4151249" y="292607"/>
                </a:lnTo>
                <a:lnTo>
                  <a:pt x="4194809" y="311023"/>
                </a:lnTo>
                <a:lnTo>
                  <a:pt x="4237228" y="329819"/>
                </a:lnTo>
                <a:lnTo>
                  <a:pt x="4278757" y="349123"/>
                </a:lnTo>
                <a:lnTo>
                  <a:pt x="4319016" y="368807"/>
                </a:lnTo>
                <a:lnTo>
                  <a:pt x="4358258" y="389000"/>
                </a:lnTo>
                <a:lnTo>
                  <a:pt x="4396232" y="409575"/>
                </a:lnTo>
                <a:lnTo>
                  <a:pt x="4433189" y="430530"/>
                </a:lnTo>
                <a:lnTo>
                  <a:pt x="4468876" y="451866"/>
                </a:lnTo>
                <a:lnTo>
                  <a:pt x="4503293" y="473582"/>
                </a:lnTo>
                <a:lnTo>
                  <a:pt x="4536567" y="495807"/>
                </a:lnTo>
                <a:lnTo>
                  <a:pt x="4568571" y="518287"/>
                </a:lnTo>
                <a:lnTo>
                  <a:pt x="4599432" y="541274"/>
                </a:lnTo>
                <a:lnTo>
                  <a:pt x="4656963" y="588010"/>
                </a:lnTo>
                <a:lnTo>
                  <a:pt x="4709159" y="636269"/>
                </a:lnTo>
                <a:lnTo>
                  <a:pt x="4755896" y="685800"/>
                </a:lnTo>
                <a:lnTo>
                  <a:pt x="4797044" y="736473"/>
                </a:lnTo>
                <a:lnTo>
                  <a:pt x="4832223" y="788288"/>
                </a:lnTo>
                <a:lnTo>
                  <a:pt x="4861433" y="841120"/>
                </a:lnTo>
                <a:lnTo>
                  <a:pt x="4884420" y="895095"/>
                </a:lnTo>
                <a:lnTo>
                  <a:pt x="4901057" y="949832"/>
                </a:lnTo>
                <a:lnTo>
                  <a:pt x="4911090" y="1005458"/>
                </a:lnTo>
                <a:lnTo>
                  <a:pt x="4914519" y="1061847"/>
                </a:lnTo>
                <a:lnTo>
                  <a:pt x="4913630" y="1090168"/>
                </a:lnTo>
                <a:lnTo>
                  <a:pt x="4906899" y="1146175"/>
                </a:lnTo>
                <a:lnTo>
                  <a:pt x="4893436" y="1201420"/>
                </a:lnTo>
                <a:lnTo>
                  <a:pt x="4873625" y="1255649"/>
                </a:lnTo>
                <a:lnTo>
                  <a:pt x="4847590" y="1309116"/>
                </a:lnTo>
                <a:lnTo>
                  <a:pt x="4815332" y="1361440"/>
                </a:lnTo>
                <a:lnTo>
                  <a:pt x="4777232" y="1412748"/>
                </a:lnTo>
                <a:lnTo>
                  <a:pt x="4733290" y="1462786"/>
                </a:lnTo>
                <a:lnTo>
                  <a:pt x="4683759" y="1511681"/>
                </a:lnTo>
                <a:lnTo>
                  <a:pt x="4628769" y="1559217"/>
                </a:lnTo>
                <a:lnTo>
                  <a:pt x="4568571" y="1605368"/>
                </a:lnTo>
                <a:lnTo>
                  <a:pt x="4536567" y="1627898"/>
                </a:lnTo>
                <a:lnTo>
                  <a:pt x="4503293" y="1650060"/>
                </a:lnTo>
                <a:lnTo>
                  <a:pt x="4468876" y="1671827"/>
                </a:lnTo>
                <a:lnTo>
                  <a:pt x="4433189" y="1693202"/>
                </a:lnTo>
                <a:lnTo>
                  <a:pt x="4396232" y="1714169"/>
                </a:lnTo>
                <a:lnTo>
                  <a:pt x="4358258" y="1734743"/>
                </a:lnTo>
                <a:lnTo>
                  <a:pt x="4319016" y="1754873"/>
                </a:lnTo>
                <a:lnTo>
                  <a:pt x="4278757" y="1774583"/>
                </a:lnTo>
                <a:lnTo>
                  <a:pt x="4237228" y="1793862"/>
                </a:lnTo>
                <a:lnTo>
                  <a:pt x="4194809" y="1812683"/>
                </a:lnTo>
                <a:lnTo>
                  <a:pt x="4151249" y="1831047"/>
                </a:lnTo>
                <a:lnTo>
                  <a:pt x="4106672" y="1848942"/>
                </a:lnTo>
                <a:lnTo>
                  <a:pt x="4060952" y="1866366"/>
                </a:lnTo>
                <a:lnTo>
                  <a:pt x="4014343" y="1883308"/>
                </a:lnTo>
                <a:lnTo>
                  <a:pt x="3966845" y="1899754"/>
                </a:lnTo>
                <a:lnTo>
                  <a:pt x="3918330" y="1915693"/>
                </a:lnTo>
                <a:lnTo>
                  <a:pt x="3868801" y="1931123"/>
                </a:lnTo>
                <a:lnTo>
                  <a:pt x="3818381" y="1946021"/>
                </a:lnTo>
                <a:lnTo>
                  <a:pt x="3767201" y="1960397"/>
                </a:lnTo>
                <a:lnTo>
                  <a:pt x="3715004" y="1974227"/>
                </a:lnTo>
                <a:lnTo>
                  <a:pt x="3662045" y="1987511"/>
                </a:lnTo>
                <a:lnTo>
                  <a:pt x="3608197" y="2000237"/>
                </a:lnTo>
                <a:lnTo>
                  <a:pt x="3553586" y="2012403"/>
                </a:lnTo>
                <a:lnTo>
                  <a:pt x="3498215" y="2023973"/>
                </a:lnTo>
                <a:lnTo>
                  <a:pt x="3442080" y="2034971"/>
                </a:lnTo>
                <a:lnTo>
                  <a:pt x="3385184" y="2045373"/>
                </a:lnTo>
                <a:lnTo>
                  <a:pt x="3327527" y="2055164"/>
                </a:lnTo>
                <a:lnTo>
                  <a:pt x="3269233" y="2064346"/>
                </a:lnTo>
                <a:lnTo>
                  <a:pt x="3210305" y="2072906"/>
                </a:lnTo>
                <a:lnTo>
                  <a:pt x="3150616" y="2080831"/>
                </a:lnTo>
                <a:lnTo>
                  <a:pt x="3090291" y="2088121"/>
                </a:lnTo>
                <a:lnTo>
                  <a:pt x="3029457" y="2094750"/>
                </a:lnTo>
                <a:lnTo>
                  <a:pt x="2967990" y="2100732"/>
                </a:lnTo>
                <a:lnTo>
                  <a:pt x="2905886" y="2106041"/>
                </a:lnTo>
                <a:lnTo>
                  <a:pt x="2843276" y="2110663"/>
                </a:lnTo>
                <a:lnTo>
                  <a:pt x="2780156" y="2114613"/>
                </a:lnTo>
                <a:lnTo>
                  <a:pt x="2716529" y="2117852"/>
                </a:lnTo>
                <a:lnTo>
                  <a:pt x="2652395" y="2120392"/>
                </a:lnTo>
                <a:lnTo>
                  <a:pt x="2587752" y="2122220"/>
                </a:lnTo>
                <a:lnTo>
                  <a:pt x="2522728" y="2123325"/>
                </a:lnTo>
                <a:lnTo>
                  <a:pt x="2457196" y="2123694"/>
                </a:lnTo>
                <a:lnTo>
                  <a:pt x="2391791" y="2123325"/>
                </a:lnTo>
                <a:lnTo>
                  <a:pt x="2326767" y="2122220"/>
                </a:lnTo>
                <a:lnTo>
                  <a:pt x="2262124" y="2120392"/>
                </a:lnTo>
                <a:lnTo>
                  <a:pt x="2197989" y="2117852"/>
                </a:lnTo>
                <a:lnTo>
                  <a:pt x="2134361" y="2114613"/>
                </a:lnTo>
                <a:lnTo>
                  <a:pt x="2071243" y="2110663"/>
                </a:lnTo>
                <a:lnTo>
                  <a:pt x="2008631" y="2106041"/>
                </a:lnTo>
                <a:lnTo>
                  <a:pt x="1946528" y="2100732"/>
                </a:lnTo>
                <a:lnTo>
                  <a:pt x="1885060" y="2094750"/>
                </a:lnTo>
                <a:lnTo>
                  <a:pt x="1824227" y="2088121"/>
                </a:lnTo>
                <a:lnTo>
                  <a:pt x="1763902" y="2080831"/>
                </a:lnTo>
                <a:lnTo>
                  <a:pt x="1704213" y="2072906"/>
                </a:lnTo>
                <a:lnTo>
                  <a:pt x="1645284" y="2064346"/>
                </a:lnTo>
                <a:lnTo>
                  <a:pt x="1586992" y="2055164"/>
                </a:lnTo>
                <a:lnTo>
                  <a:pt x="1529333" y="2045373"/>
                </a:lnTo>
                <a:lnTo>
                  <a:pt x="1472438" y="2034971"/>
                </a:lnTo>
                <a:lnTo>
                  <a:pt x="1416303" y="2023973"/>
                </a:lnTo>
                <a:lnTo>
                  <a:pt x="1360931" y="2012403"/>
                </a:lnTo>
                <a:lnTo>
                  <a:pt x="1306322" y="2000237"/>
                </a:lnTo>
                <a:lnTo>
                  <a:pt x="1252474" y="1987511"/>
                </a:lnTo>
                <a:lnTo>
                  <a:pt x="1199515" y="1974227"/>
                </a:lnTo>
                <a:lnTo>
                  <a:pt x="1147318" y="1960397"/>
                </a:lnTo>
                <a:lnTo>
                  <a:pt x="1096136" y="1946021"/>
                </a:lnTo>
                <a:lnTo>
                  <a:pt x="1045718" y="1931123"/>
                </a:lnTo>
                <a:lnTo>
                  <a:pt x="996188" y="1915693"/>
                </a:lnTo>
                <a:lnTo>
                  <a:pt x="947674" y="1899754"/>
                </a:lnTo>
                <a:lnTo>
                  <a:pt x="900176" y="1883308"/>
                </a:lnTo>
                <a:lnTo>
                  <a:pt x="853567" y="1866366"/>
                </a:lnTo>
                <a:lnTo>
                  <a:pt x="807847" y="1848942"/>
                </a:lnTo>
                <a:lnTo>
                  <a:pt x="763270" y="1831047"/>
                </a:lnTo>
                <a:lnTo>
                  <a:pt x="719708" y="1812683"/>
                </a:lnTo>
                <a:lnTo>
                  <a:pt x="677291" y="1793862"/>
                </a:lnTo>
                <a:lnTo>
                  <a:pt x="635761" y="1774583"/>
                </a:lnTo>
                <a:lnTo>
                  <a:pt x="595502" y="1754873"/>
                </a:lnTo>
                <a:lnTo>
                  <a:pt x="556259" y="1734743"/>
                </a:lnTo>
                <a:lnTo>
                  <a:pt x="518286" y="1714169"/>
                </a:lnTo>
                <a:lnTo>
                  <a:pt x="481329" y="1693202"/>
                </a:lnTo>
                <a:lnTo>
                  <a:pt x="445643" y="1671827"/>
                </a:lnTo>
                <a:lnTo>
                  <a:pt x="411225" y="1650060"/>
                </a:lnTo>
                <a:lnTo>
                  <a:pt x="377951" y="1627898"/>
                </a:lnTo>
                <a:lnTo>
                  <a:pt x="345948" y="1605368"/>
                </a:lnTo>
                <a:lnTo>
                  <a:pt x="315086" y="1582470"/>
                </a:lnTo>
                <a:lnTo>
                  <a:pt x="257555" y="1535620"/>
                </a:lnTo>
                <a:lnTo>
                  <a:pt x="205358" y="1487424"/>
                </a:lnTo>
                <a:lnTo>
                  <a:pt x="158623" y="1437894"/>
                </a:lnTo>
                <a:lnTo>
                  <a:pt x="117475" y="1387221"/>
                </a:lnTo>
                <a:lnTo>
                  <a:pt x="82296" y="1335405"/>
                </a:lnTo>
                <a:lnTo>
                  <a:pt x="53085" y="1282573"/>
                </a:lnTo>
                <a:lnTo>
                  <a:pt x="30099" y="1228598"/>
                </a:lnTo>
                <a:lnTo>
                  <a:pt x="13461" y="1173861"/>
                </a:lnTo>
                <a:lnTo>
                  <a:pt x="3428" y="1118235"/>
                </a:lnTo>
                <a:lnTo>
                  <a:pt x="0" y="1061847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3704" y="2601277"/>
            <a:ext cx="3704590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3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8099"/>
            <a:ext cx="12191999" cy="68198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95324" y="6743700"/>
            <a:ext cx="3438525" cy="1142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57250" y="2590799"/>
            <a:ext cx="3238500" cy="4086225"/>
          </a:xfrm>
          <a:custGeom>
            <a:avLst/>
            <a:gdLst/>
            <a:ahLst/>
            <a:cxnLst/>
            <a:rect l="l" t="t" r="r" b="b"/>
            <a:pathLst>
              <a:path w="3238500" h="4086225">
                <a:moveTo>
                  <a:pt x="3238373" y="207645"/>
                </a:moveTo>
                <a:lnTo>
                  <a:pt x="3228975" y="161671"/>
                </a:lnTo>
                <a:lnTo>
                  <a:pt x="3211068" y="119634"/>
                </a:lnTo>
                <a:lnTo>
                  <a:pt x="3185795" y="82550"/>
                </a:lnTo>
                <a:lnTo>
                  <a:pt x="3154172" y="51181"/>
                </a:lnTo>
                <a:lnTo>
                  <a:pt x="3117088" y="26416"/>
                </a:lnTo>
                <a:lnTo>
                  <a:pt x="3075559" y="9144"/>
                </a:lnTo>
                <a:lnTo>
                  <a:pt x="3030855" y="0"/>
                </a:lnTo>
                <a:lnTo>
                  <a:pt x="2983738" y="0"/>
                </a:lnTo>
                <a:lnTo>
                  <a:pt x="462661" y="254114"/>
                </a:lnTo>
                <a:lnTo>
                  <a:pt x="462661" y="487553"/>
                </a:lnTo>
                <a:lnTo>
                  <a:pt x="462661" y="534543"/>
                </a:lnTo>
                <a:lnTo>
                  <a:pt x="453517" y="579247"/>
                </a:lnTo>
                <a:lnTo>
                  <a:pt x="436245" y="620649"/>
                </a:lnTo>
                <a:lnTo>
                  <a:pt x="411391" y="657733"/>
                </a:lnTo>
                <a:lnTo>
                  <a:pt x="380009" y="689356"/>
                </a:lnTo>
                <a:lnTo>
                  <a:pt x="342861" y="714629"/>
                </a:lnTo>
                <a:lnTo>
                  <a:pt x="300799" y="732409"/>
                </a:lnTo>
                <a:lnTo>
                  <a:pt x="254660" y="741807"/>
                </a:lnTo>
                <a:lnTo>
                  <a:pt x="208724" y="737235"/>
                </a:lnTo>
                <a:lnTo>
                  <a:pt x="169456" y="716280"/>
                </a:lnTo>
                <a:lnTo>
                  <a:pt x="140957" y="681990"/>
                </a:lnTo>
                <a:lnTo>
                  <a:pt x="127330" y="637921"/>
                </a:lnTo>
                <a:lnTo>
                  <a:pt x="131876" y="592074"/>
                </a:lnTo>
                <a:lnTo>
                  <a:pt x="152958" y="552831"/>
                </a:lnTo>
                <a:lnTo>
                  <a:pt x="187210" y="524383"/>
                </a:lnTo>
                <a:lnTo>
                  <a:pt x="231305" y="510794"/>
                </a:lnTo>
                <a:lnTo>
                  <a:pt x="462661" y="487553"/>
                </a:lnTo>
                <a:lnTo>
                  <a:pt x="462661" y="254114"/>
                </a:lnTo>
                <a:lnTo>
                  <a:pt x="207962" y="279781"/>
                </a:lnTo>
                <a:lnTo>
                  <a:pt x="161823" y="289179"/>
                </a:lnTo>
                <a:lnTo>
                  <a:pt x="119761" y="306959"/>
                </a:lnTo>
                <a:lnTo>
                  <a:pt x="82626" y="332232"/>
                </a:lnTo>
                <a:lnTo>
                  <a:pt x="51244" y="363982"/>
                </a:lnTo>
                <a:lnTo>
                  <a:pt x="26454" y="400939"/>
                </a:lnTo>
                <a:lnTo>
                  <a:pt x="9093" y="442341"/>
                </a:lnTo>
                <a:lnTo>
                  <a:pt x="0" y="487045"/>
                </a:lnTo>
                <a:lnTo>
                  <a:pt x="50" y="534543"/>
                </a:lnTo>
                <a:lnTo>
                  <a:pt x="309867" y="3600500"/>
                </a:lnTo>
                <a:lnTo>
                  <a:pt x="78549" y="3623805"/>
                </a:lnTo>
                <a:lnTo>
                  <a:pt x="124498" y="3628352"/>
                </a:lnTo>
                <a:lnTo>
                  <a:pt x="163766" y="3649395"/>
                </a:lnTo>
                <a:lnTo>
                  <a:pt x="192265" y="3683609"/>
                </a:lnTo>
                <a:lnTo>
                  <a:pt x="205892" y="3727666"/>
                </a:lnTo>
                <a:lnTo>
                  <a:pt x="201345" y="3773538"/>
                </a:lnTo>
                <a:lnTo>
                  <a:pt x="180276" y="3812756"/>
                </a:lnTo>
                <a:lnTo>
                  <a:pt x="146011" y="3841216"/>
                </a:lnTo>
                <a:lnTo>
                  <a:pt x="101904" y="3854831"/>
                </a:lnTo>
                <a:lnTo>
                  <a:pt x="333222" y="3831513"/>
                </a:lnTo>
                <a:lnTo>
                  <a:pt x="333222" y="3878542"/>
                </a:lnTo>
                <a:lnTo>
                  <a:pt x="324129" y="3923271"/>
                </a:lnTo>
                <a:lnTo>
                  <a:pt x="306768" y="3964660"/>
                </a:lnTo>
                <a:lnTo>
                  <a:pt x="281978" y="4001693"/>
                </a:lnTo>
                <a:lnTo>
                  <a:pt x="250583" y="4033355"/>
                </a:lnTo>
                <a:lnTo>
                  <a:pt x="213448" y="4058615"/>
                </a:lnTo>
                <a:lnTo>
                  <a:pt x="171386" y="4076446"/>
                </a:lnTo>
                <a:lnTo>
                  <a:pt x="125247" y="4085844"/>
                </a:lnTo>
                <a:lnTo>
                  <a:pt x="2648458" y="3831513"/>
                </a:lnTo>
                <a:lnTo>
                  <a:pt x="2900934" y="3806063"/>
                </a:lnTo>
                <a:lnTo>
                  <a:pt x="2947162" y="3796665"/>
                </a:lnTo>
                <a:lnTo>
                  <a:pt x="2989199" y="3778821"/>
                </a:lnTo>
                <a:lnTo>
                  <a:pt x="3026283" y="3753561"/>
                </a:lnTo>
                <a:lnTo>
                  <a:pt x="3057779" y="3721912"/>
                </a:lnTo>
                <a:lnTo>
                  <a:pt x="3082544" y="3684867"/>
                </a:lnTo>
                <a:lnTo>
                  <a:pt x="3099943" y="3643477"/>
                </a:lnTo>
                <a:lnTo>
                  <a:pt x="3108960" y="3598761"/>
                </a:lnTo>
                <a:lnTo>
                  <a:pt x="3108960" y="3551732"/>
                </a:lnTo>
                <a:lnTo>
                  <a:pt x="2825115" y="741807"/>
                </a:lnTo>
                <a:lnTo>
                  <a:pt x="2799334" y="487553"/>
                </a:lnTo>
                <a:lnTo>
                  <a:pt x="2799207" y="485394"/>
                </a:lnTo>
                <a:lnTo>
                  <a:pt x="3030347" y="462026"/>
                </a:lnTo>
                <a:lnTo>
                  <a:pt x="3076575" y="452628"/>
                </a:lnTo>
                <a:lnTo>
                  <a:pt x="3118612" y="434848"/>
                </a:lnTo>
                <a:lnTo>
                  <a:pt x="3155696" y="409575"/>
                </a:lnTo>
                <a:lnTo>
                  <a:pt x="3187192" y="377952"/>
                </a:lnTo>
                <a:lnTo>
                  <a:pt x="3211957" y="340868"/>
                </a:lnTo>
                <a:lnTo>
                  <a:pt x="3229356" y="299466"/>
                </a:lnTo>
                <a:lnTo>
                  <a:pt x="3238373" y="254762"/>
                </a:lnTo>
                <a:lnTo>
                  <a:pt x="3238373" y="207645"/>
                </a:lnTo>
                <a:close/>
              </a:path>
            </a:pathLst>
          </a:custGeom>
          <a:solidFill>
            <a:srgbClr val="FFF0CC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733425" y="3076574"/>
            <a:ext cx="590550" cy="3600450"/>
          </a:xfrm>
          <a:custGeom>
            <a:avLst/>
            <a:gdLst/>
            <a:ahLst/>
            <a:cxnLst/>
            <a:rect l="l" t="t" r="r" b="b"/>
            <a:pathLst>
              <a:path w="590550" h="3600450">
                <a:moveTo>
                  <a:pt x="461187" y="3345611"/>
                </a:moveTo>
                <a:lnTo>
                  <a:pt x="230593" y="3368941"/>
                </a:lnTo>
                <a:lnTo>
                  <a:pt x="274561" y="3355314"/>
                </a:lnTo>
                <a:lnTo>
                  <a:pt x="308711" y="3326841"/>
                </a:lnTo>
                <a:lnTo>
                  <a:pt x="329717" y="3287611"/>
                </a:lnTo>
                <a:lnTo>
                  <a:pt x="334251" y="3241713"/>
                </a:lnTo>
                <a:lnTo>
                  <a:pt x="320662" y="3197644"/>
                </a:lnTo>
                <a:lnTo>
                  <a:pt x="292252" y="3163405"/>
                </a:lnTo>
                <a:lnTo>
                  <a:pt x="253111" y="3142348"/>
                </a:lnTo>
                <a:lnTo>
                  <a:pt x="207327" y="3137814"/>
                </a:lnTo>
                <a:lnTo>
                  <a:pt x="161328" y="3147212"/>
                </a:lnTo>
                <a:lnTo>
                  <a:pt x="119392" y="3165056"/>
                </a:lnTo>
                <a:lnTo>
                  <a:pt x="82372" y="3190329"/>
                </a:lnTo>
                <a:lnTo>
                  <a:pt x="51079" y="3222002"/>
                </a:lnTo>
                <a:lnTo>
                  <a:pt x="26377" y="3259061"/>
                </a:lnTo>
                <a:lnTo>
                  <a:pt x="9067" y="3300463"/>
                </a:lnTo>
                <a:lnTo>
                  <a:pt x="0" y="3345205"/>
                </a:lnTo>
                <a:lnTo>
                  <a:pt x="88" y="3392665"/>
                </a:lnTo>
                <a:lnTo>
                  <a:pt x="9385" y="3438360"/>
                </a:lnTo>
                <a:lnTo>
                  <a:pt x="27190" y="3480397"/>
                </a:lnTo>
                <a:lnTo>
                  <a:pt x="52400" y="3517506"/>
                </a:lnTo>
                <a:lnTo>
                  <a:pt x="83997" y="3548862"/>
                </a:lnTo>
                <a:lnTo>
                  <a:pt x="120967" y="3573640"/>
                </a:lnTo>
                <a:lnTo>
                  <a:pt x="162280" y="3590988"/>
                </a:lnTo>
                <a:lnTo>
                  <a:pt x="206921" y="3600069"/>
                </a:lnTo>
                <a:lnTo>
                  <a:pt x="253873" y="3600069"/>
                </a:lnTo>
                <a:lnTo>
                  <a:pt x="299872" y="3590671"/>
                </a:lnTo>
                <a:lnTo>
                  <a:pt x="341795" y="3572814"/>
                </a:lnTo>
                <a:lnTo>
                  <a:pt x="378815" y="3547554"/>
                </a:lnTo>
                <a:lnTo>
                  <a:pt x="410095" y="3515880"/>
                </a:lnTo>
                <a:lnTo>
                  <a:pt x="434809" y="3478822"/>
                </a:lnTo>
                <a:lnTo>
                  <a:pt x="452120" y="3437407"/>
                </a:lnTo>
                <a:lnTo>
                  <a:pt x="461187" y="3392665"/>
                </a:lnTo>
                <a:lnTo>
                  <a:pt x="461187" y="3368941"/>
                </a:lnTo>
                <a:lnTo>
                  <a:pt x="461187" y="3345611"/>
                </a:lnTo>
                <a:close/>
              </a:path>
              <a:path w="590550" h="3600450">
                <a:moveTo>
                  <a:pt x="590169" y="0"/>
                </a:moveTo>
                <a:lnTo>
                  <a:pt x="359587" y="23241"/>
                </a:lnTo>
                <a:lnTo>
                  <a:pt x="315620" y="36830"/>
                </a:lnTo>
                <a:lnTo>
                  <a:pt x="281470" y="65405"/>
                </a:lnTo>
                <a:lnTo>
                  <a:pt x="260464" y="104648"/>
                </a:lnTo>
                <a:lnTo>
                  <a:pt x="255930" y="150495"/>
                </a:lnTo>
                <a:lnTo>
                  <a:pt x="269519" y="194564"/>
                </a:lnTo>
                <a:lnTo>
                  <a:pt x="297929" y="228854"/>
                </a:lnTo>
                <a:lnTo>
                  <a:pt x="337070" y="249936"/>
                </a:lnTo>
                <a:lnTo>
                  <a:pt x="382866" y="254381"/>
                </a:lnTo>
                <a:lnTo>
                  <a:pt x="428866" y="244983"/>
                </a:lnTo>
                <a:lnTo>
                  <a:pt x="470801" y="227203"/>
                </a:lnTo>
                <a:lnTo>
                  <a:pt x="507822" y="201930"/>
                </a:lnTo>
                <a:lnTo>
                  <a:pt x="539115" y="170180"/>
                </a:lnTo>
                <a:lnTo>
                  <a:pt x="563880" y="133223"/>
                </a:lnTo>
                <a:lnTo>
                  <a:pt x="581152" y="91821"/>
                </a:lnTo>
                <a:lnTo>
                  <a:pt x="590169" y="46990"/>
                </a:lnTo>
                <a:lnTo>
                  <a:pt x="590169" y="0"/>
                </a:lnTo>
                <a:close/>
              </a:path>
            </a:pathLst>
          </a:custGeom>
          <a:solidFill>
            <a:srgbClr val="CDC3A2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733424" y="2590800"/>
            <a:ext cx="3362325" cy="4086225"/>
          </a:xfrm>
          <a:custGeom>
            <a:avLst/>
            <a:gdLst/>
            <a:ahLst/>
            <a:cxnLst/>
            <a:rect l="l" t="t" r="r" b="b"/>
            <a:pathLst>
              <a:path w="3362325" h="4086225">
                <a:moveTo>
                  <a:pt x="438518" y="3600500"/>
                </a:moveTo>
                <a:lnTo>
                  <a:pt x="129197" y="534162"/>
                </a:lnTo>
                <a:lnTo>
                  <a:pt x="129184" y="487045"/>
                </a:lnTo>
                <a:lnTo>
                  <a:pt x="138264" y="442340"/>
                </a:lnTo>
                <a:lnTo>
                  <a:pt x="155600" y="400938"/>
                </a:lnTo>
                <a:lnTo>
                  <a:pt x="180340" y="363982"/>
                </a:lnTo>
                <a:lnTo>
                  <a:pt x="211670" y="332232"/>
                </a:lnTo>
                <a:lnTo>
                  <a:pt x="248742" y="306959"/>
                </a:lnTo>
                <a:lnTo>
                  <a:pt x="290728" y="289178"/>
                </a:lnTo>
                <a:lnTo>
                  <a:pt x="336791" y="279780"/>
                </a:lnTo>
                <a:lnTo>
                  <a:pt x="3107690" y="0"/>
                </a:lnTo>
                <a:lnTo>
                  <a:pt x="3154807" y="0"/>
                </a:lnTo>
                <a:lnTo>
                  <a:pt x="3199511" y="9144"/>
                </a:lnTo>
                <a:lnTo>
                  <a:pt x="3240786" y="26415"/>
                </a:lnTo>
                <a:lnTo>
                  <a:pt x="3277870" y="51180"/>
                </a:lnTo>
                <a:lnTo>
                  <a:pt x="3309492" y="82550"/>
                </a:lnTo>
                <a:lnTo>
                  <a:pt x="3334766" y="119634"/>
                </a:lnTo>
                <a:lnTo>
                  <a:pt x="3352546" y="161671"/>
                </a:lnTo>
                <a:lnTo>
                  <a:pt x="3361944" y="207645"/>
                </a:lnTo>
                <a:lnTo>
                  <a:pt x="3361944" y="254762"/>
                </a:lnTo>
                <a:lnTo>
                  <a:pt x="3352927" y="299465"/>
                </a:lnTo>
                <a:lnTo>
                  <a:pt x="3335528" y="340867"/>
                </a:lnTo>
                <a:lnTo>
                  <a:pt x="3310763" y="377951"/>
                </a:lnTo>
                <a:lnTo>
                  <a:pt x="3279521" y="409575"/>
                </a:lnTo>
                <a:lnTo>
                  <a:pt x="3242437" y="434848"/>
                </a:lnTo>
                <a:lnTo>
                  <a:pt x="3200400" y="452627"/>
                </a:lnTo>
                <a:lnTo>
                  <a:pt x="3154299" y="462025"/>
                </a:lnTo>
                <a:lnTo>
                  <a:pt x="2923540" y="485394"/>
                </a:lnTo>
                <a:lnTo>
                  <a:pt x="3232785" y="3551732"/>
                </a:lnTo>
                <a:lnTo>
                  <a:pt x="3232785" y="3598760"/>
                </a:lnTo>
                <a:lnTo>
                  <a:pt x="3223641" y="3643477"/>
                </a:lnTo>
                <a:lnTo>
                  <a:pt x="3206369" y="3684866"/>
                </a:lnTo>
                <a:lnTo>
                  <a:pt x="3181604" y="3721912"/>
                </a:lnTo>
                <a:lnTo>
                  <a:pt x="3150235" y="3753561"/>
                </a:lnTo>
                <a:lnTo>
                  <a:pt x="3113151" y="3778821"/>
                </a:lnTo>
                <a:lnTo>
                  <a:pt x="3071241" y="3796665"/>
                </a:lnTo>
                <a:lnTo>
                  <a:pt x="3025140" y="3806063"/>
                </a:lnTo>
                <a:lnTo>
                  <a:pt x="254215" y="4085844"/>
                </a:lnTo>
                <a:lnTo>
                  <a:pt x="207213" y="4085844"/>
                </a:lnTo>
                <a:lnTo>
                  <a:pt x="162509" y="4076763"/>
                </a:lnTo>
                <a:lnTo>
                  <a:pt x="121132" y="4059428"/>
                </a:lnTo>
                <a:lnTo>
                  <a:pt x="84112" y="4034663"/>
                </a:lnTo>
                <a:lnTo>
                  <a:pt x="52463" y="4003319"/>
                </a:lnTo>
                <a:lnTo>
                  <a:pt x="27216" y="3966235"/>
                </a:lnTo>
                <a:lnTo>
                  <a:pt x="9398" y="3924223"/>
                </a:lnTo>
                <a:lnTo>
                  <a:pt x="0" y="3878135"/>
                </a:lnTo>
                <a:lnTo>
                  <a:pt x="0" y="3831107"/>
                </a:lnTo>
                <a:lnTo>
                  <a:pt x="9080" y="3786390"/>
                </a:lnTo>
                <a:lnTo>
                  <a:pt x="26415" y="3745001"/>
                </a:lnTo>
                <a:lnTo>
                  <a:pt x="51155" y="3707955"/>
                </a:lnTo>
                <a:lnTo>
                  <a:pt x="82486" y="3676307"/>
                </a:lnTo>
                <a:lnTo>
                  <a:pt x="119570" y="3651046"/>
                </a:lnTo>
                <a:lnTo>
                  <a:pt x="161556" y="3633203"/>
                </a:lnTo>
                <a:lnTo>
                  <a:pt x="207619" y="3623805"/>
                </a:lnTo>
                <a:lnTo>
                  <a:pt x="438518" y="3600500"/>
                </a:lnTo>
                <a:close/>
              </a:path>
              <a:path w="3362325" h="4086225">
                <a:moveTo>
                  <a:pt x="336791" y="279780"/>
                </a:moveTo>
                <a:lnTo>
                  <a:pt x="383806" y="279780"/>
                </a:lnTo>
                <a:lnTo>
                  <a:pt x="428510" y="288925"/>
                </a:lnTo>
                <a:lnTo>
                  <a:pt x="469887" y="306197"/>
                </a:lnTo>
                <a:lnTo>
                  <a:pt x="506907" y="330962"/>
                </a:lnTo>
                <a:lnTo>
                  <a:pt x="538607" y="362330"/>
                </a:lnTo>
                <a:lnTo>
                  <a:pt x="563753" y="399414"/>
                </a:lnTo>
                <a:lnTo>
                  <a:pt x="581660" y="441451"/>
                </a:lnTo>
                <a:lnTo>
                  <a:pt x="590931" y="487552"/>
                </a:lnTo>
                <a:lnTo>
                  <a:pt x="591058" y="534542"/>
                </a:lnTo>
                <a:lnTo>
                  <a:pt x="581913" y="579247"/>
                </a:lnTo>
                <a:lnTo>
                  <a:pt x="564641" y="620649"/>
                </a:lnTo>
                <a:lnTo>
                  <a:pt x="539877" y="657733"/>
                </a:lnTo>
                <a:lnTo>
                  <a:pt x="508546" y="689355"/>
                </a:lnTo>
                <a:lnTo>
                  <a:pt x="471462" y="714628"/>
                </a:lnTo>
                <a:lnTo>
                  <a:pt x="429475" y="732409"/>
                </a:lnTo>
                <a:lnTo>
                  <a:pt x="383413" y="741807"/>
                </a:lnTo>
                <a:lnTo>
                  <a:pt x="337553" y="737235"/>
                </a:lnTo>
                <a:lnTo>
                  <a:pt x="298348" y="716279"/>
                </a:lnTo>
                <a:lnTo>
                  <a:pt x="269913" y="681989"/>
                </a:lnTo>
                <a:lnTo>
                  <a:pt x="256298" y="637921"/>
                </a:lnTo>
                <a:lnTo>
                  <a:pt x="260832" y="592074"/>
                </a:lnTo>
                <a:lnTo>
                  <a:pt x="281876" y="552830"/>
                </a:lnTo>
                <a:lnTo>
                  <a:pt x="316077" y="524383"/>
                </a:lnTo>
                <a:lnTo>
                  <a:pt x="360095" y="510794"/>
                </a:lnTo>
                <a:lnTo>
                  <a:pt x="590931" y="487552"/>
                </a:lnTo>
              </a:path>
              <a:path w="3362325" h="4086225">
                <a:moveTo>
                  <a:pt x="2923540" y="485394"/>
                </a:moveTo>
                <a:lnTo>
                  <a:pt x="383413" y="741807"/>
                </a:lnTo>
              </a:path>
            </a:pathLst>
          </a:custGeom>
          <a:ln w="57150">
            <a:solidFill>
              <a:srgbClr val="38790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0124" y="3362325"/>
            <a:ext cx="1095375" cy="20002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33599" y="3295650"/>
            <a:ext cx="704850" cy="152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8224" y="3829050"/>
            <a:ext cx="104775" cy="952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14399" y="3600450"/>
            <a:ext cx="2886075" cy="310515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19675" y="1838325"/>
            <a:ext cx="2562225" cy="44767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4950" y="1133475"/>
            <a:ext cx="1466850" cy="1466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43704" y="2601277"/>
            <a:ext cx="3704590" cy="848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5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8099"/>
            <a:ext cx="12191999" cy="68198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125" y="6543674"/>
            <a:ext cx="3438525" cy="314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5" y="2390774"/>
            <a:ext cx="3238500" cy="4086225"/>
          </a:xfrm>
          <a:custGeom>
            <a:avLst/>
            <a:gdLst/>
            <a:ahLst/>
            <a:cxnLst/>
            <a:rect l="l" t="t" r="r" b="b"/>
            <a:pathLst>
              <a:path w="3238500" h="4086225">
                <a:moveTo>
                  <a:pt x="3238373" y="207645"/>
                </a:moveTo>
                <a:lnTo>
                  <a:pt x="3228975" y="161671"/>
                </a:lnTo>
                <a:lnTo>
                  <a:pt x="3211068" y="119634"/>
                </a:lnTo>
                <a:lnTo>
                  <a:pt x="3185795" y="82550"/>
                </a:lnTo>
                <a:lnTo>
                  <a:pt x="3154172" y="51181"/>
                </a:lnTo>
                <a:lnTo>
                  <a:pt x="3117088" y="26416"/>
                </a:lnTo>
                <a:lnTo>
                  <a:pt x="3075559" y="9144"/>
                </a:lnTo>
                <a:lnTo>
                  <a:pt x="3030855" y="0"/>
                </a:lnTo>
                <a:lnTo>
                  <a:pt x="2983738" y="0"/>
                </a:lnTo>
                <a:lnTo>
                  <a:pt x="462635" y="254114"/>
                </a:lnTo>
                <a:lnTo>
                  <a:pt x="462635" y="534543"/>
                </a:lnTo>
                <a:lnTo>
                  <a:pt x="453542" y="579247"/>
                </a:lnTo>
                <a:lnTo>
                  <a:pt x="436181" y="620649"/>
                </a:lnTo>
                <a:lnTo>
                  <a:pt x="411391" y="657733"/>
                </a:lnTo>
                <a:lnTo>
                  <a:pt x="379996" y="689356"/>
                </a:lnTo>
                <a:lnTo>
                  <a:pt x="342861" y="714629"/>
                </a:lnTo>
                <a:lnTo>
                  <a:pt x="300799" y="732409"/>
                </a:lnTo>
                <a:lnTo>
                  <a:pt x="254660" y="741807"/>
                </a:lnTo>
                <a:lnTo>
                  <a:pt x="208724" y="737362"/>
                </a:lnTo>
                <a:lnTo>
                  <a:pt x="169456" y="716280"/>
                </a:lnTo>
                <a:lnTo>
                  <a:pt x="140957" y="682117"/>
                </a:lnTo>
                <a:lnTo>
                  <a:pt x="127330" y="637921"/>
                </a:lnTo>
                <a:lnTo>
                  <a:pt x="131876" y="592074"/>
                </a:lnTo>
                <a:lnTo>
                  <a:pt x="152958" y="552958"/>
                </a:lnTo>
                <a:lnTo>
                  <a:pt x="187210" y="524510"/>
                </a:lnTo>
                <a:lnTo>
                  <a:pt x="231317" y="510921"/>
                </a:lnTo>
                <a:lnTo>
                  <a:pt x="462622" y="487553"/>
                </a:lnTo>
                <a:lnTo>
                  <a:pt x="462635" y="534543"/>
                </a:lnTo>
                <a:lnTo>
                  <a:pt x="462635" y="254114"/>
                </a:lnTo>
                <a:lnTo>
                  <a:pt x="207962" y="279781"/>
                </a:lnTo>
                <a:lnTo>
                  <a:pt x="161823" y="289179"/>
                </a:lnTo>
                <a:lnTo>
                  <a:pt x="119761" y="306959"/>
                </a:lnTo>
                <a:lnTo>
                  <a:pt x="82626" y="332232"/>
                </a:lnTo>
                <a:lnTo>
                  <a:pt x="51244" y="363982"/>
                </a:lnTo>
                <a:lnTo>
                  <a:pt x="26454" y="400939"/>
                </a:lnTo>
                <a:lnTo>
                  <a:pt x="9093" y="442341"/>
                </a:lnTo>
                <a:lnTo>
                  <a:pt x="0" y="487045"/>
                </a:lnTo>
                <a:lnTo>
                  <a:pt x="38" y="534543"/>
                </a:lnTo>
                <a:lnTo>
                  <a:pt x="309880" y="3600526"/>
                </a:lnTo>
                <a:lnTo>
                  <a:pt x="78562" y="3623830"/>
                </a:lnTo>
                <a:lnTo>
                  <a:pt x="124498" y="3628377"/>
                </a:lnTo>
                <a:lnTo>
                  <a:pt x="163766" y="3649421"/>
                </a:lnTo>
                <a:lnTo>
                  <a:pt x="192265" y="3683635"/>
                </a:lnTo>
                <a:lnTo>
                  <a:pt x="205892" y="3727691"/>
                </a:lnTo>
                <a:lnTo>
                  <a:pt x="201345" y="3773563"/>
                </a:lnTo>
                <a:lnTo>
                  <a:pt x="180276" y="3812781"/>
                </a:lnTo>
                <a:lnTo>
                  <a:pt x="146011" y="3841242"/>
                </a:lnTo>
                <a:lnTo>
                  <a:pt x="101904" y="3854856"/>
                </a:lnTo>
                <a:lnTo>
                  <a:pt x="333222" y="3831539"/>
                </a:lnTo>
                <a:lnTo>
                  <a:pt x="333222" y="3878567"/>
                </a:lnTo>
                <a:lnTo>
                  <a:pt x="324129" y="3923296"/>
                </a:lnTo>
                <a:lnTo>
                  <a:pt x="306768" y="3964686"/>
                </a:lnTo>
                <a:lnTo>
                  <a:pt x="281978" y="4001719"/>
                </a:lnTo>
                <a:lnTo>
                  <a:pt x="250596" y="4033380"/>
                </a:lnTo>
                <a:lnTo>
                  <a:pt x="213461" y="4058653"/>
                </a:lnTo>
                <a:lnTo>
                  <a:pt x="171399" y="4076471"/>
                </a:lnTo>
                <a:lnTo>
                  <a:pt x="125260" y="4085869"/>
                </a:lnTo>
                <a:lnTo>
                  <a:pt x="2648458" y="3831539"/>
                </a:lnTo>
                <a:lnTo>
                  <a:pt x="2900934" y="3806088"/>
                </a:lnTo>
                <a:lnTo>
                  <a:pt x="2947162" y="3796690"/>
                </a:lnTo>
                <a:lnTo>
                  <a:pt x="2989199" y="3778859"/>
                </a:lnTo>
                <a:lnTo>
                  <a:pt x="3026283" y="3753599"/>
                </a:lnTo>
                <a:lnTo>
                  <a:pt x="3057779" y="3721938"/>
                </a:lnTo>
                <a:lnTo>
                  <a:pt x="3082544" y="3684905"/>
                </a:lnTo>
                <a:lnTo>
                  <a:pt x="3099943" y="3643528"/>
                </a:lnTo>
                <a:lnTo>
                  <a:pt x="3108960" y="3598786"/>
                </a:lnTo>
                <a:lnTo>
                  <a:pt x="3108960" y="3551758"/>
                </a:lnTo>
                <a:lnTo>
                  <a:pt x="2825115" y="741807"/>
                </a:lnTo>
                <a:lnTo>
                  <a:pt x="2799334" y="487553"/>
                </a:lnTo>
                <a:lnTo>
                  <a:pt x="2799207" y="485394"/>
                </a:lnTo>
                <a:lnTo>
                  <a:pt x="3030347" y="462026"/>
                </a:lnTo>
                <a:lnTo>
                  <a:pt x="3076575" y="452628"/>
                </a:lnTo>
                <a:lnTo>
                  <a:pt x="3118612" y="434848"/>
                </a:lnTo>
                <a:lnTo>
                  <a:pt x="3155696" y="409575"/>
                </a:lnTo>
                <a:lnTo>
                  <a:pt x="3187192" y="377952"/>
                </a:lnTo>
                <a:lnTo>
                  <a:pt x="3211957" y="340868"/>
                </a:lnTo>
                <a:lnTo>
                  <a:pt x="3229356" y="299466"/>
                </a:lnTo>
                <a:lnTo>
                  <a:pt x="3238373" y="254762"/>
                </a:lnTo>
                <a:lnTo>
                  <a:pt x="3238373" y="207645"/>
                </a:lnTo>
                <a:close/>
              </a:path>
            </a:pathLst>
          </a:custGeom>
          <a:solidFill>
            <a:srgbClr val="FFF0CC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76225" y="2876549"/>
            <a:ext cx="600075" cy="3600450"/>
          </a:xfrm>
          <a:custGeom>
            <a:avLst/>
            <a:gdLst/>
            <a:ahLst/>
            <a:cxnLst/>
            <a:rect l="l" t="t" r="r" b="b"/>
            <a:pathLst>
              <a:path w="600075" h="3600450">
                <a:moveTo>
                  <a:pt x="468617" y="3345637"/>
                </a:moveTo>
                <a:lnTo>
                  <a:pt x="234315" y="3368979"/>
                </a:lnTo>
                <a:lnTo>
                  <a:pt x="278980" y="3355352"/>
                </a:lnTo>
                <a:lnTo>
                  <a:pt x="313690" y="3326879"/>
                </a:lnTo>
                <a:lnTo>
                  <a:pt x="335038" y="3287636"/>
                </a:lnTo>
                <a:lnTo>
                  <a:pt x="339636" y="3241738"/>
                </a:lnTo>
                <a:lnTo>
                  <a:pt x="325831" y="3197682"/>
                </a:lnTo>
                <a:lnTo>
                  <a:pt x="296964" y="3163443"/>
                </a:lnTo>
                <a:lnTo>
                  <a:pt x="257200" y="3142386"/>
                </a:lnTo>
                <a:lnTo>
                  <a:pt x="210667" y="3137852"/>
                </a:lnTo>
                <a:lnTo>
                  <a:pt x="163918" y="3147237"/>
                </a:lnTo>
                <a:lnTo>
                  <a:pt x="121323" y="3165094"/>
                </a:lnTo>
                <a:lnTo>
                  <a:pt x="83705" y="3190354"/>
                </a:lnTo>
                <a:lnTo>
                  <a:pt x="51904" y="3222040"/>
                </a:lnTo>
                <a:lnTo>
                  <a:pt x="26797" y="3259086"/>
                </a:lnTo>
                <a:lnTo>
                  <a:pt x="9207" y="3300501"/>
                </a:lnTo>
                <a:lnTo>
                  <a:pt x="0" y="3345243"/>
                </a:lnTo>
                <a:lnTo>
                  <a:pt x="88" y="3392690"/>
                </a:lnTo>
                <a:lnTo>
                  <a:pt x="9525" y="3438398"/>
                </a:lnTo>
                <a:lnTo>
                  <a:pt x="27622" y="3480422"/>
                </a:lnTo>
                <a:lnTo>
                  <a:pt x="53238" y="3517531"/>
                </a:lnTo>
                <a:lnTo>
                  <a:pt x="85356" y="3548888"/>
                </a:lnTo>
                <a:lnTo>
                  <a:pt x="122923" y="3573665"/>
                </a:lnTo>
                <a:lnTo>
                  <a:pt x="164896" y="3591014"/>
                </a:lnTo>
                <a:lnTo>
                  <a:pt x="210261" y="3600094"/>
                </a:lnTo>
                <a:lnTo>
                  <a:pt x="257962" y="3600094"/>
                </a:lnTo>
                <a:lnTo>
                  <a:pt x="304698" y="3590696"/>
                </a:lnTo>
                <a:lnTo>
                  <a:pt x="347306" y="3572853"/>
                </a:lnTo>
                <a:lnTo>
                  <a:pt x="384924" y="3547580"/>
                </a:lnTo>
                <a:lnTo>
                  <a:pt x="416712" y="3515906"/>
                </a:lnTo>
                <a:lnTo>
                  <a:pt x="441820" y="3478847"/>
                </a:lnTo>
                <a:lnTo>
                  <a:pt x="459409" y="3437432"/>
                </a:lnTo>
                <a:lnTo>
                  <a:pt x="468617" y="3392690"/>
                </a:lnTo>
                <a:lnTo>
                  <a:pt x="468617" y="3368979"/>
                </a:lnTo>
                <a:lnTo>
                  <a:pt x="468617" y="3345637"/>
                </a:lnTo>
                <a:close/>
              </a:path>
              <a:path w="600075" h="3600450">
                <a:moveTo>
                  <a:pt x="599706" y="47117"/>
                </a:moveTo>
                <a:lnTo>
                  <a:pt x="599694" y="0"/>
                </a:lnTo>
                <a:lnTo>
                  <a:pt x="365391" y="23368"/>
                </a:lnTo>
                <a:lnTo>
                  <a:pt x="320713" y="36957"/>
                </a:lnTo>
                <a:lnTo>
                  <a:pt x="286016" y="65405"/>
                </a:lnTo>
                <a:lnTo>
                  <a:pt x="264668" y="104648"/>
                </a:lnTo>
                <a:lnTo>
                  <a:pt x="260057" y="150495"/>
                </a:lnTo>
                <a:lnTo>
                  <a:pt x="273862" y="194564"/>
                </a:lnTo>
                <a:lnTo>
                  <a:pt x="302729" y="228854"/>
                </a:lnTo>
                <a:lnTo>
                  <a:pt x="342506" y="249936"/>
                </a:lnTo>
                <a:lnTo>
                  <a:pt x="389039" y="254381"/>
                </a:lnTo>
                <a:lnTo>
                  <a:pt x="435775" y="244983"/>
                </a:lnTo>
                <a:lnTo>
                  <a:pt x="478383" y="227203"/>
                </a:lnTo>
                <a:lnTo>
                  <a:pt x="516001" y="201930"/>
                </a:lnTo>
                <a:lnTo>
                  <a:pt x="547776" y="170307"/>
                </a:lnTo>
                <a:lnTo>
                  <a:pt x="572909" y="133223"/>
                </a:lnTo>
                <a:lnTo>
                  <a:pt x="590486" y="91821"/>
                </a:lnTo>
                <a:lnTo>
                  <a:pt x="599706" y="47117"/>
                </a:lnTo>
                <a:close/>
              </a:path>
            </a:pathLst>
          </a:custGeom>
          <a:solidFill>
            <a:srgbClr val="CDC3A2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76225" y="2390775"/>
            <a:ext cx="3371850" cy="4086225"/>
          </a:xfrm>
          <a:custGeom>
            <a:avLst/>
            <a:gdLst/>
            <a:ahLst/>
            <a:cxnLst/>
            <a:rect l="l" t="t" r="r" b="b"/>
            <a:pathLst>
              <a:path w="3371850" h="4086225">
                <a:moveTo>
                  <a:pt x="439762" y="3600526"/>
                </a:moveTo>
                <a:lnTo>
                  <a:pt x="129552" y="534162"/>
                </a:lnTo>
                <a:lnTo>
                  <a:pt x="129539" y="487045"/>
                </a:lnTo>
                <a:lnTo>
                  <a:pt x="138645" y="442340"/>
                </a:lnTo>
                <a:lnTo>
                  <a:pt x="156032" y="400938"/>
                </a:lnTo>
                <a:lnTo>
                  <a:pt x="180848" y="363982"/>
                </a:lnTo>
                <a:lnTo>
                  <a:pt x="212267" y="332232"/>
                </a:lnTo>
                <a:lnTo>
                  <a:pt x="249440" y="306959"/>
                </a:lnTo>
                <a:lnTo>
                  <a:pt x="291553" y="289178"/>
                </a:lnTo>
                <a:lnTo>
                  <a:pt x="337743" y="279780"/>
                </a:lnTo>
                <a:lnTo>
                  <a:pt x="3116579" y="0"/>
                </a:lnTo>
                <a:lnTo>
                  <a:pt x="3163697" y="0"/>
                </a:lnTo>
                <a:lnTo>
                  <a:pt x="3208528" y="9144"/>
                </a:lnTo>
                <a:lnTo>
                  <a:pt x="3250057" y="26415"/>
                </a:lnTo>
                <a:lnTo>
                  <a:pt x="3287141" y="51180"/>
                </a:lnTo>
                <a:lnTo>
                  <a:pt x="3318891" y="82550"/>
                </a:lnTo>
                <a:lnTo>
                  <a:pt x="3344164" y="119634"/>
                </a:lnTo>
                <a:lnTo>
                  <a:pt x="3362071" y="161671"/>
                </a:lnTo>
                <a:lnTo>
                  <a:pt x="3371469" y="207645"/>
                </a:lnTo>
                <a:lnTo>
                  <a:pt x="3371469" y="254762"/>
                </a:lnTo>
                <a:lnTo>
                  <a:pt x="3362325" y="299465"/>
                </a:lnTo>
                <a:lnTo>
                  <a:pt x="3345053" y="340867"/>
                </a:lnTo>
                <a:lnTo>
                  <a:pt x="3320161" y="377951"/>
                </a:lnTo>
                <a:lnTo>
                  <a:pt x="3288791" y="409575"/>
                </a:lnTo>
                <a:lnTo>
                  <a:pt x="3251580" y="434848"/>
                </a:lnTo>
                <a:lnTo>
                  <a:pt x="3209416" y="452627"/>
                </a:lnTo>
                <a:lnTo>
                  <a:pt x="3163189" y="462025"/>
                </a:lnTo>
                <a:lnTo>
                  <a:pt x="2931795" y="485394"/>
                </a:lnTo>
                <a:lnTo>
                  <a:pt x="3241929" y="3551758"/>
                </a:lnTo>
                <a:lnTo>
                  <a:pt x="3241929" y="3598786"/>
                </a:lnTo>
                <a:lnTo>
                  <a:pt x="3232785" y="3643515"/>
                </a:lnTo>
                <a:lnTo>
                  <a:pt x="3215386" y="3684904"/>
                </a:lnTo>
                <a:lnTo>
                  <a:pt x="3190621" y="3721938"/>
                </a:lnTo>
                <a:lnTo>
                  <a:pt x="3159252" y="3753599"/>
                </a:lnTo>
                <a:lnTo>
                  <a:pt x="3122041" y="3778859"/>
                </a:lnTo>
                <a:lnTo>
                  <a:pt x="3079877" y="3796690"/>
                </a:lnTo>
                <a:lnTo>
                  <a:pt x="3033649" y="3806088"/>
                </a:lnTo>
                <a:lnTo>
                  <a:pt x="254939" y="4085869"/>
                </a:lnTo>
                <a:lnTo>
                  <a:pt x="207797" y="4085869"/>
                </a:lnTo>
                <a:lnTo>
                  <a:pt x="162966" y="4076788"/>
                </a:lnTo>
                <a:lnTo>
                  <a:pt x="121475" y="4059453"/>
                </a:lnTo>
                <a:lnTo>
                  <a:pt x="84353" y="4034688"/>
                </a:lnTo>
                <a:lnTo>
                  <a:pt x="52616" y="4003344"/>
                </a:lnTo>
                <a:lnTo>
                  <a:pt x="27304" y="3966260"/>
                </a:lnTo>
                <a:lnTo>
                  <a:pt x="9423" y="3924261"/>
                </a:lnTo>
                <a:lnTo>
                  <a:pt x="12" y="3878173"/>
                </a:lnTo>
                <a:lnTo>
                  <a:pt x="0" y="3831145"/>
                </a:lnTo>
                <a:lnTo>
                  <a:pt x="9105" y="3786416"/>
                </a:lnTo>
                <a:lnTo>
                  <a:pt x="26479" y="3745026"/>
                </a:lnTo>
                <a:lnTo>
                  <a:pt x="51295" y="3707993"/>
                </a:lnTo>
                <a:lnTo>
                  <a:pt x="82715" y="3676332"/>
                </a:lnTo>
                <a:lnTo>
                  <a:pt x="119900" y="3651072"/>
                </a:lnTo>
                <a:lnTo>
                  <a:pt x="162001" y="3633241"/>
                </a:lnTo>
                <a:lnTo>
                  <a:pt x="208203" y="3623843"/>
                </a:lnTo>
                <a:lnTo>
                  <a:pt x="439762" y="3600526"/>
                </a:lnTo>
                <a:close/>
              </a:path>
              <a:path w="3371850" h="4086225">
                <a:moveTo>
                  <a:pt x="337743" y="279780"/>
                </a:moveTo>
                <a:lnTo>
                  <a:pt x="384886" y="279780"/>
                </a:lnTo>
                <a:lnTo>
                  <a:pt x="429717" y="288925"/>
                </a:lnTo>
                <a:lnTo>
                  <a:pt x="471208" y="306324"/>
                </a:lnTo>
                <a:lnTo>
                  <a:pt x="508330" y="330962"/>
                </a:lnTo>
                <a:lnTo>
                  <a:pt x="540067" y="362330"/>
                </a:lnTo>
                <a:lnTo>
                  <a:pt x="565378" y="399414"/>
                </a:lnTo>
                <a:lnTo>
                  <a:pt x="583260" y="441451"/>
                </a:lnTo>
                <a:lnTo>
                  <a:pt x="592670" y="487552"/>
                </a:lnTo>
                <a:lnTo>
                  <a:pt x="592683" y="534542"/>
                </a:lnTo>
                <a:lnTo>
                  <a:pt x="583577" y="579247"/>
                </a:lnTo>
                <a:lnTo>
                  <a:pt x="566204" y="620649"/>
                </a:lnTo>
                <a:lnTo>
                  <a:pt x="541375" y="657733"/>
                </a:lnTo>
                <a:lnTo>
                  <a:pt x="509968" y="689355"/>
                </a:lnTo>
                <a:lnTo>
                  <a:pt x="472782" y="714628"/>
                </a:lnTo>
                <a:lnTo>
                  <a:pt x="430682" y="732409"/>
                </a:lnTo>
                <a:lnTo>
                  <a:pt x="384479" y="741807"/>
                </a:lnTo>
                <a:lnTo>
                  <a:pt x="338493" y="737362"/>
                </a:lnTo>
                <a:lnTo>
                  <a:pt x="299186" y="716279"/>
                </a:lnTo>
                <a:lnTo>
                  <a:pt x="270662" y="682116"/>
                </a:lnTo>
                <a:lnTo>
                  <a:pt x="257022" y="637921"/>
                </a:lnTo>
                <a:lnTo>
                  <a:pt x="261569" y="592074"/>
                </a:lnTo>
                <a:lnTo>
                  <a:pt x="282663" y="552958"/>
                </a:lnTo>
                <a:lnTo>
                  <a:pt x="316966" y="524510"/>
                </a:lnTo>
                <a:lnTo>
                  <a:pt x="361111" y="510921"/>
                </a:lnTo>
                <a:lnTo>
                  <a:pt x="592670" y="487552"/>
                </a:lnTo>
              </a:path>
              <a:path w="3371850" h="4086225">
                <a:moveTo>
                  <a:pt x="2931795" y="485394"/>
                </a:moveTo>
                <a:lnTo>
                  <a:pt x="384479" y="741807"/>
                </a:lnTo>
              </a:path>
            </a:pathLst>
          </a:custGeom>
          <a:ln w="57150">
            <a:solidFill>
              <a:srgbClr val="38790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924" y="3152775"/>
            <a:ext cx="1104900" cy="2095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24" y="3095625"/>
            <a:ext cx="695325" cy="152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1024" y="3629025"/>
            <a:ext cx="104775" cy="952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199" y="3400425"/>
            <a:ext cx="2895600" cy="3105150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057775" y="1676400"/>
            <a:ext cx="2524125" cy="466725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24950" y="1133475"/>
            <a:ext cx="1466850" cy="1466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1476" y="2179002"/>
            <a:ext cx="5086350" cy="8439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681476" y="3003232"/>
            <a:ext cx="5485130" cy="195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20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76198"/>
            <a:ext cx="12182474" cy="67817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8125" y="6543674"/>
            <a:ext cx="3438525" cy="314324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09574" y="2390775"/>
            <a:ext cx="3238500" cy="4086225"/>
          </a:xfrm>
          <a:custGeom>
            <a:avLst/>
            <a:gdLst/>
            <a:ahLst/>
            <a:cxnLst/>
            <a:rect l="l" t="t" r="r" b="b"/>
            <a:pathLst>
              <a:path w="3238500" h="4086225">
                <a:moveTo>
                  <a:pt x="2648439" y="3831539"/>
                </a:moveTo>
                <a:lnTo>
                  <a:pt x="333222" y="3831539"/>
                </a:lnTo>
                <a:lnTo>
                  <a:pt x="333222" y="3878567"/>
                </a:lnTo>
                <a:lnTo>
                  <a:pt x="324129" y="3923296"/>
                </a:lnTo>
                <a:lnTo>
                  <a:pt x="306768" y="3964686"/>
                </a:lnTo>
                <a:lnTo>
                  <a:pt x="281978" y="4001719"/>
                </a:lnTo>
                <a:lnTo>
                  <a:pt x="250596" y="4033380"/>
                </a:lnTo>
                <a:lnTo>
                  <a:pt x="213461" y="4058653"/>
                </a:lnTo>
                <a:lnTo>
                  <a:pt x="171399" y="4076471"/>
                </a:lnTo>
                <a:lnTo>
                  <a:pt x="125260" y="4085869"/>
                </a:lnTo>
                <a:lnTo>
                  <a:pt x="2648439" y="3831539"/>
                </a:lnTo>
                <a:close/>
              </a:path>
              <a:path w="3238500" h="4086225">
                <a:moveTo>
                  <a:pt x="462635" y="254126"/>
                </a:moveTo>
                <a:lnTo>
                  <a:pt x="207962" y="279780"/>
                </a:lnTo>
                <a:lnTo>
                  <a:pt x="161823" y="289178"/>
                </a:lnTo>
                <a:lnTo>
                  <a:pt x="119761" y="306959"/>
                </a:lnTo>
                <a:lnTo>
                  <a:pt x="82626" y="332232"/>
                </a:lnTo>
                <a:lnTo>
                  <a:pt x="51244" y="363982"/>
                </a:lnTo>
                <a:lnTo>
                  <a:pt x="26454" y="400938"/>
                </a:lnTo>
                <a:lnTo>
                  <a:pt x="9093" y="442340"/>
                </a:lnTo>
                <a:lnTo>
                  <a:pt x="0" y="487045"/>
                </a:lnTo>
                <a:lnTo>
                  <a:pt x="38" y="534542"/>
                </a:lnTo>
                <a:lnTo>
                  <a:pt x="309880" y="3600526"/>
                </a:lnTo>
                <a:lnTo>
                  <a:pt x="78562" y="3623830"/>
                </a:lnTo>
                <a:lnTo>
                  <a:pt x="124498" y="3628377"/>
                </a:lnTo>
                <a:lnTo>
                  <a:pt x="163766" y="3649421"/>
                </a:lnTo>
                <a:lnTo>
                  <a:pt x="192265" y="3683635"/>
                </a:lnTo>
                <a:lnTo>
                  <a:pt x="205892" y="3727691"/>
                </a:lnTo>
                <a:lnTo>
                  <a:pt x="201345" y="3773563"/>
                </a:lnTo>
                <a:lnTo>
                  <a:pt x="180276" y="3812781"/>
                </a:lnTo>
                <a:lnTo>
                  <a:pt x="146011" y="3841241"/>
                </a:lnTo>
                <a:lnTo>
                  <a:pt x="101904" y="3854856"/>
                </a:lnTo>
                <a:lnTo>
                  <a:pt x="333222" y="3831539"/>
                </a:lnTo>
                <a:lnTo>
                  <a:pt x="2648439" y="3831539"/>
                </a:lnTo>
                <a:lnTo>
                  <a:pt x="2900934" y="3806088"/>
                </a:lnTo>
                <a:lnTo>
                  <a:pt x="2947162" y="3796690"/>
                </a:lnTo>
                <a:lnTo>
                  <a:pt x="2989199" y="3778859"/>
                </a:lnTo>
                <a:lnTo>
                  <a:pt x="3026283" y="3753599"/>
                </a:lnTo>
                <a:lnTo>
                  <a:pt x="3057779" y="3721938"/>
                </a:lnTo>
                <a:lnTo>
                  <a:pt x="3082544" y="3684904"/>
                </a:lnTo>
                <a:lnTo>
                  <a:pt x="3099942" y="3643528"/>
                </a:lnTo>
                <a:lnTo>
                  <a:pt x="3108960" y="3598786"/>
                </a:lnTo>
                <a:lnTo>
                  <a:pt x="3108960" y="3551758"/>
                </a:lnTo>
                <a:lnTo>
                  <a:pt x="2825115" y="741807"/>
                </a:lnTo>
                <a:lnTo>
                  <a:pt x="254660" y="741807"/>
                </a:lnTo>
                <a:lnTo>
                  <a:pt x="208724" y="737362"/>
                </a:lnTo>
                <a:lnTo>
                  <a:pt x="169456" y="716279"/>
                </a:lnTo>
                <a:lnTo>
                  <a:pt x="140957" y="682116"/>
                </a:lnTo>
                <a:lnTo>
                  <a:pt x="127330" y="637921"/>
                </a:lnTo>
                <a:lnTo>
                  <a:pt x="131876" y="592074"/>
                </a:lnTo>
                <a:lnTo>
                  <a:pt x="152958" y="552958"/>
                </a:lnTo>
                <a:lnTo>
                  <a:pt x="187210" y="524510"/>
                </a:lnTo>
                <a:lnTo>
                  <a:pt x="231317" y="510921"/>
                </a:lnTo>
                <a:lnTo>
                  <a:pt x="462622" y="487552"/>
                </a:lnTo>
                <a:lnTo>
                  <a:pt x="462635" y="254126"/>
                </a:lnTo>
                <a:close/>
              </a:path>
              <a:path w="3238500" h="4086225">
                <a:moveTo>
                  <a:pt x="3030854" y="0"/>
                </a:moveTo>
                <a:lnTo>
                  <a:pt x="2983738" y="0"/>
                </a:lnTo>
                <a:lnTo>
                  <a:pt x="462635" y="254126"/>
                </a:lnTo>
                <a:lnTo>
                  <a:pt x="462635" y="534542"/>
                </a:lnTo>
                <a:lnTo>
                  <a:pt x="453542" y="579247"/>
                </a:lnTo>
                <a:lnTo>
                  <a:pt x="436181" y="620649"/>
                </a:lnTo>
                <a:lnTo>
                  <a:pt x="411391" y="657733"/>
                </a:lnTo>
                <a:lnTo>
                  <a:pt x="379996" y="689355"/>
                </a:lnTo>
                <a:lnTo>
                  <a:pt x="342861" y="714628"/>
                </a:lnTo>
                <a:lnTo>
                  <a:pt x="300799" y="732409"/>
                </a:lnTo>
                <a:lnTo>
                  <a:pt x="254660" y="741807"/>
                </a:lnTo>
                <a:lnTo>
                  <a:pt x="2825115" y="741807"/>
                </a:lnTo>
                <a:lnTo>
                  <a:pt x="2799334" y="487552"/>
                </a:lnTo>
                <a:lnTo>
                  <a:pt x="2799207" y="485394"/>
                </a:lnTo>
                <a:lnTo>
                  <a:pt x="3030347" y="462025"/>
                </a:lnTo>
                <a:lnTo>
                  <a:pt x="3076575" y="452627"/>
                </a:lnTo>
                <a:lnTo>
                  <a:pt x="3118612" y="434848"/>
                </a:lnTo>
                <a:lnTo>
                  <a:pt x="3155696" y="409575"/>
                </a:lnTo>
                <a:lnTo>
                  <a:pt x="3187191" y="377951"/>
                </a:lnTo>
                <a:lnTo>
                  <a:pt x="3211957" y="340867"/>
                </a:lnTo>
                <a:lnTo>
                  <a:pt x="3229355" y="299465"/>
                </a:lnTo>
                <a:lnTo>
                  <a:pt x="3238373" y="254762"/>
                </a:lnTo>
                <a:lnTo>
                  <a:pt x="3238373" y="207645"/>
                </a:lnTo>
                <a:lnTo>
                  <a:pt x="3228975" y="161671"/>
                </a:lnTo>
                <a:lnTo>
                  <a:pt x="3211067" y="119634"/>
                </a:lnTo>
                <a:lnTo>
                  <a:pt x="3185795" y="82550"/>
                </a:lnTo>
                <a:lnTo>
                  <a:pt x="3154172" y="51180"/>
                </a:lnTo>
                <a:lnTo>
                  <a:pt x="3117088" y="26415"/>
                </a:lnTo>
                <a:lnTo>
                  <a:pt x="3075559" y="9144"/>
                </a:lnTo>
                <a:lnTo>
                  <a:pt x="3030854" y="0"/>
                </a:lnTo>
                <a:close/>
              </a:path>
            </a:pathLst>
          </a:custGeom>
          <a:solidFill>
            <a:srgbClr val="FFEFCC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276225" y="2876549"/>
            <a:ext cx="600075" cy="3600450"/>
          </a:xfrm>
          <a:custGeom>
            <a:avLst/>
            <a:gdLst/>
            <a:ahLst/>
            <a:cxnLst/>
            <a:rect l="l" t="t" r="r" b="b"/>
            <a:pathLst>
              <a:path w="600075" h="3600450">
                <a:moveTo>
                  <a:pt x="468617" y="3345637"/>
                </a:moveTo>
                <a:lnTo>
                  <a:pt x="234315" y="3368979"/>
                </a:lnTo>
                <a:lnTo>
                  <a:pt x="278980" y="3355352"/>
                </a:lnTo>
                <a:lnTo>
                  <a:pt x="313690" y="3326879"/>
                </a:lnTo>
                <a:lnTo>
                  <a:pt x="335038" y="3287636"/>
                </a:lnTo>
                <a:lnTo>
                  <a:pt x="339636" y="3241738"/>
                </a:lnTo>
                <a:lnTo>
                  <a:pt x="325831" y="3197682"/>
                </a:lnTo>
                <a:lnTo>
                  <a:pt x="296964" y="3163443"/>
                </a:lnTo>
                <a:lnTo>
                  <a:pt x="257200" y="3142386"/>
                </a:lnTo>
                <a:lnTo>
                  <a:pt x="210667" y="3137852"/>
                </a:lnTo>
                <a:lnTo>
                  <a:pt x="163918" y="3147237"/>
                </a:lnTo>
                <a:lnTo>
                  <a:pt x="121323" y="3165094"/>
                </a:lnTo>
                <a:lnTo>
                  <a:pt x="83705" y="3190354"/>
                </a:lnTo>
                <a:lnTo>
                  <a:pt x="51904" y="3222040"/>
                </a:lnTo>
                <a:lnTo>
                  <a:pt x="26797" y="3259086"/>
                </a:lnTo>
                <a:lnTo>
                  <a:pt x="9207" y="3300501"/>
                </a:lnTo>
                <a:lnTo>
                  <a:pt x="0" y="3345243"/>
                </a:lnTo>
                <a:lnTo>
                  <a:pt x="88" y="3392690"/>
                </a:lnTo>
                <a:lnTo>
                  <a:pt x="9525" y="3438398"/>
                </a:lnTo>
                <a:lnTo>
                  <a:pt x="27622" y="3480422"/>
                </a:lnTo>
                <a:lnTo>
                  <a:pt x="53238" y="3517531"/>
                </a:lnTo>
                <a:lnTo>
                  <a:pt x="85356" y="3548888"/>
                </a:lnTo>
                <a:lnTo>
                  <a:pt x="122923" y="3573665"/>
                </a:lnTo>
                <a:lnTo>
                  <a:pt x="164896" y="3591014"/>
                </a:lnTo>
                <a:lnTo>
                  <a:pt x="210261" y="3600094"/>
                </a:lnTo>
                <a:lnTo>
                  <a:pt x="257962" y="3600094"/>
                </a:lnTo>
                <a:lnTo>
                  <a:pt x="304698" y="3590696"/>
                </a:lnTo>
                <a:lnTo>
                  <a:pt x="347306" y="3572853"/>
                </a:lnTo>
                <a:lnTo>
                  <a:pt x="384924" y="3547580"/>
                </a:lnTo>
                <a:lnTo>
                  <a:pt x="416712" y="3515906"/>
                </a:lnTo>
                <a:lnTo>
                  <a:pt x="441820" y="3478847"/>
                </a:lnTo>
                <a:lnTo>
                  <a:pt x="459409" y="3437432"/>
                </a:lnTo>
                <a:lnTo>
                  <a:pt x="468617" y="3392690"/>
                </a:lnTo>
                <a:lnTo>
                  <a:pt x="468617" y="3345637"/>
                </a:lnTo>
                <a:close/>
              </a:path>
              <a:path w="600075" h="3600450">
                <a:moveTo>
                  <a:pt x="599706" y="47117"/>
                </a:moveTo>
                <a:lnTo>
                  <a:pt x="599694" y="0"/>
                </a:lnTo>
                <a:lnTo>
                  <a:pt x="365391" y="23368"/>
                </a:lnTo>
                <a:lnTo>
                  <a:pt x="320713" y="36957"/>
                </a:lnTo>
                <a:lnTo>
                  <a:pt x="286016" y="65405"/>
                </a:lnTo>
                <a:lnTo>
                  <a:pt x="264668" y="104648"/>
                </a:lnTo>
                <a:lnTo>
                  <a:pt x="260057" y="150495"/>
                </a:lnTo>
                <a:lnTo>
                  <a:pt x="273862" y="194564"/>
                </a:lnTo>
                <a:lnTo>
                  <a:pt x="302729" y="228854"/>
                </a:lnTo>
                <a:lnTo>
                  <a:pt x="342506" y="249936"/>
                </a:lnTo>
                <a:lnTo>
                  <a:pt x="389039" y="254381"/>
                </a:lnTo>
                <a:lnTo>
                  <a:pt x="435775" y="244983"/>
                </a:lnTo>
                <a:lnTo>
                  <a:pt x="478383" y="227203"/>
                </a:lnTo>
                <a:lnTo>
                  <a:pt x="516001" y="201930"/>
                </a:lnTo>
                <a:lnTo>
                  <a:pt x="547776" y="170307"/>
                </a:lnTo>
                <a:lnTo>
                  <a:pt x="572909" y="133223"/>
                </a:lnTo>
                <a:lnTo>
                  <a:pt x="590486" y="91821"/>
                </a:lnTo>
                <a:lnTo>
                  <a:pt x="599706" y="47117"/>
                </a:lnTo>
                <a:close/>
              </a:path>
            </a:pathLst>
          </a:custGeom>
          <a:solidFill>
            <a:srgbClr val="CDC3A1">
              <a:alpha val="63920"/>
            </a:srgbClr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276225" y="2390775"/>
            <a:ext cx="3371850" cy="4086225"/>
          </a:xfrm>
          <a:custGeom>
            <a:avLst/>
            <a:gdLst/>
            <a:ahLst/>
            <a:cxnLst/>
            <a:rect l="l" t="t" r="r" b="b"/>
            <a:pathLst>
              <a:path w="3371850" h="4086225">
                <a:moveTo>
                  <a:pt x="439762" y="3600526"/>
                </a:moveTo>
                <a:lnTo>
                  <a:pt x="129552" y="534162"/>
                </a:lnTo>
                <a:lnTo>
                  <a:pt x="129539" y="487045"/>
                </a:lnTo>
                <a:lnTo>
                  <a:pt x="138645" y="442340"/>
                </a:lnTo>
                <a:lnTo>
                  <a:pt x="156032" y="400938"/>
                </a:lnTo>
                <a:lnTo>
                  <a:pt x="180848" y="363982"/>
                </a:lnTo>
                <a:lnTo>
                  <a:pt x="212267" y="332232"/>
                </a:lnTo>
                <a:lnTo>
                  <a:pt x="249440" y="306959"/>
                </a:lnTo>
                <a:lnTo>
                  <a:pt x="291553" y="289178"/>
                </a:lnTo>
                <a:lnTo>
                  <a:pt x="337743" y="279780"/>
                </a:lnTo>
                <a:lnTo>
                  <a:pt x="3116579" y="0"/>
                </a:lnTo>
                <a:lnTo>
                  <a:pt x="3163697" y="0"/>
                </a:lnTo>
                <a:lnTo>
                  <a:pt x="3208528" y="9144"/>
                </a:lnTo>
                <a:lnTo>
                  <a:pt x="3250057" y="26415"/>
                </a:lnTo>
                <a:lnTo>
                  <a:pt x="3287141" y="51180"/>
                </a:lnTo>
                <a:lnTo>
                  <a:pt x="3318891" y="82550"/>
                </a:lnTo>
                <a:lnTo>
                  <a:pt x="3344164" y="119634"/>
                </a:lnTo>
                <a:lnTo>
                  <a:pt x="3362071" y="161671"/>
                </a:lnTo>
                <a:lnTo>
                  <a:pt x="3371469" y="207645"/>
                </a:lnTo>
                <a:lnTo>
                  <a:pt x="3371469" y="254762"/>
                </a:lnTo>
                <a:lnTo>
                  <a:pt x="3362325" y="299465"/>
                </a:lnTo>
                <a:lnTo>
                  <a:pt x="3345053" y="340867"/>
                </a:lnTo>
                <a:lnTo>
                  <a:pt x="3320161" y="377951"/>
                </a:lnTo>
                <a:lnTo>
                  <a:pt x="3288791" y="409575"/>
                </a:lnTo>
                <a:lnTo>
                  <a:pt x="3251580" y="434848"/>
                </a:lnTo>
                <a:lnTo>
                  <a:pt x="3209416" y="452627"/>
                </a:lnTo>
                <a:lnTo>
                  <a:pt x="3163189" y="462025"/>
                </a:lnTo>
                <a:lnTo>
                  <a:pt x="2931795" y="485394"/>
                </a:lnTo>
                <a:lnTo>
                  <a:pt x="3241929" y="3551758"/>
                </a:lnTo>
                <a:lnTo>
                  <a:pt x="3241929" y="3598786"/>
                </a:lnTo>
                <a:lnTo>
                  <a:pt x="3232785" y="3643515"/>
                </a:lnTo>
                <a:lnTo>
                  <a:pt x="3215386" y="3684904"/>
                </a:lnTo>
                <a:lnTo>
                  <a:pt x="3190621" y="3721938"/>
                </a:lnTo>
                <a:lnTo>
                  <a:pt x="3159252" y="3753599"/>
                </a:lnTo>
                <a:lnTo>
                  <a:pt x="3122041" y="3778859"/>
                </a:lnTo>
                <a:lnTo>
                  <a:pt x="3079877" y="3796690"/>
                </a:lnTo>
                <a:lnTo>
                  <a:pt x="3033649" y="3806088"/>
                </a:lnTo>
                <a:lnTo>
                  <a:pt x="254939" y="4085869"/>
                </a:lnTo>
                <a:lnTo>
                  <a:pt x="207797" y="4085869"/>
                </a:lnTo>
                <a:lnTo>
                  <a:pt x="162966" y="4076788"/>
                </a:lnTo>
                <a:lnTo>
                  <a:pt x="121475" y="4059453"/>
                </a:lnTo>
                <a:lnTo>
                  <a:pt x="84353" y="4034688"/>
                </a:lnTo>
                <a:lnTo>
                  <a:pt x="52616" y="4003344"/>
                </a:lnTo>
                <a:lnTo>
                  <a:pt x="27304" y="3966260"/>
                </a:lnTo>
                <a:lnTo>
                  <a:pt x="9423" y="3924261"/>
                </a:lnTo>
                <a:lnTo>
                  <a:pt x="12" y="3878173"/>
                </a:lnTo>
                <a:lnTo>
                  <a:pt x="0" y="3831145"/>
                </a:lnTo>
                <a:lnTo>
                  <a:pt x="9105" y="3786416"/>
                </a:lnTo>
                <a:lnTo>
                  <a:pt x="26479" y="3745026"/>
                </a:lnTo>
                <a:lnTo>
                  <a:pt x="51295" y="3707993"/>
                </a:lnTo>
                <a:lnTo>
                  <a:pt x="82715" y="3676332"/>
                </a:lnTo>
                <a:lnTo>
                  <a:pt x="119900" y="3651072"/>
                </a:lnTo>
                <a:lnTo>
                  <a:pt x="162001" y="3633241"/>
                </a:lnTo>
                <a:lnTo>
                  <a:pt x="208203" y="3623843"/>
                </a:lnTo>
                <a:lnTo>
                  <a:pt x="439762" y="3600526"/>
                </a:lnTo>
                <a:close/>
              </a:path>
              <a:path w="3371850" h="4086225">
                <a:moveTo>
                  <a:pt x="337743" y="279780"/>
                </a:moveTo>
                <a:lnTo>
                  <a:pt x="384886" y="279780"/>
                </a:lnTo>
                <a:lnTo>
                  <a:pt x="429717" y="288925"/>
                </a:lnTo>
                <a:lnTo>
                  <a:pt x="471208" y="306324"/>
                </a:lnTo>
                <a:lnTo>
                  <a:pt x="508330" y="330962"/>
                </a:lnTo>
                <a:lnTo>
                  <a:pt x="540067" y="362330"/>
                </a:lnTo>
                <a:lnTo>
                  <a:pt x="565378" y="399414"/>
                </a:lnTo>
                <a:lnTo>
                  <a:pt x="583260" y="441451"/>
                </a:lnTo>
                <a:lnTo>
                  <a:pt x="592670" y="487552"/>
                </a:lnTo>
                <a:lnTo>
                  <a:pt x="592683" y="534542"/>
                </a:lnTo>
                <a:lnTo>
                  <a:pt x="583577" y="579247"/>
                </a:lnTo>
                <a:lnTo>
                  <a:pt x="566204" y="620649"/>
                </a:lnTo>
                <a:lnTo>
                  <a:pt x="541375" y="657733"/>
                </a:lnTo>
                <a:lnTo>
                  <a:pt x="509968" y="689355"/>
                </a:lnTo>
                <a:lnTo>
                  <a:pt x="472782" y="714628"/>
                </a:lnTo>
                <a:lnTo>
                  <a:pt x="430682" y="732409"/>
                </a:lnTo>
                <a:lnTo>
                  <a:pt x="384479" y="741807"/>
                </a:lnTo>
                <a:lnTo>
                  <a:pt x="338493" y="737362"/>
                </a:lnTo>
                <a:lnTo>
                  <a:pt x="299186" y="716279"/>
                </a:lnTo>
                <a:lnTo>
                  <a:pt x="270662" y="682116"/>
                </a:lnTo>
                <a:lnTo>
                  <a:pt x="257022" y="637921"/>
                </a:lnTo>
                <a:lnTo>
                  <a:pt x="261569" y="592074"/>
                </a:lnTo>
                <a:lnTo>
                  <a:pt x="282663" y="552958"/>
                </a:lnTo>
                <a:lnTo>
                  <a:pt x="316966" y="524510"/>
                </a:lnTo>
                <a:lnTo>
                  <a:pt x="361111" y="510921"/>
                </a:lnTo>
                <a:lnTo>
                  <a:pt x="592670" y="487552"/>
                </a:lnTo>
              </a:path>
              <a:path w="3371850" h="4086225">
                <a:moveTo>
                  <a:pt x="2931795" y="485394"/>
                </a:moveTo>
                <a:lnTo>
                  <a:pt x="384479" y="741807"/>
                </a:lnTo>
              </a:path>
            </a:pathLst>
          </a:custGeom>
          <a:ln w="57150">
            <a:solidFill>
              <a:srgbClr val="38790D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1" name="bg 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42924" y="3152775"/>
            <a:ext cx="1104900" cy="2095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85924" y="3095625"/>
            <a:ext cx="695325" cy="15240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81024" y="3629025"/>
            <a:ext cx="104775" cy="95250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57199" y="3400425"/>
            <a:ext cx="2895600" cy="310515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5648325" y="1704974"/>
            <a:ext cx="1819275" cy="428625"/>
          </a:xfrm>
          <a:custGeom>
            <a:avLst/>
            <a:gdLst/>
            <a:ahLst/>
            <a:cxnLst/>
            <a:rect l="l" t="t" r="r" b="b"/>
            <a:pathLst>
              <a:path w="1819275" h="428625">
                <a:moveTo>
                  <a:pt x="180721" y="279781"/>
                </a:moveTo>
                <a:lnTo>
                  <a:pt x="168275" y="279781"/>
                </a:lnTo>
                <a:lnTo>
                  <a:pt x="157607" y="279273"/>
                </a:lnTo>
                <a:lnTo>
                  <a:pt x="130937" y="251587"/>
                </a:lnTo>
                <a:lnTo>
                  <a:pt x="130556" y="240030"/>
                </a:lnTo>
                <a:lnTo>
                  <a:pt x="130556" y="0"/>
                </a:lnTo>
                <a:lnTo>
                  <a:pt x="0" y="0"/>
                </a:lnTo>
                <a:lnTo>
                  <a:pt x="0" y="258699"/>
                </a:lnTo>
                <a:lnTo>
                  <a:pt x="9398" y="320421"/>
                </a:lnTo>
                <a:lnTo>
                  <a:pt x="37846" y="366903"/>
                </a:lnTo>
                <a:lnTo>
                  <a:pt x="82931" y="396240"/>
                </a:lnTo>
                <a:lnTo>
                  <a:pt x="143002" y="406019"/>
                </a:lnTo>
                <a:lnTo>
                  <a:pt x="180721" y="406019"/>
                </a:lnTo>
                <a:lnTo>
                  <a:pt x="180721" y="279781"/>
                </a:lnTo>
                <a:close/>
              </a:path>
              <a:path w="1819275" h="428625">
                <a:moveTo>
                  <a:pt x="1311402" y="0"/>
                </a:moveTo>
                <a:lnTo>
                  <a:pt x="1202182" y="0"/>
                </a:lnTo>
                <a:lnTo>
                  <a:pt x="1172972" y="2032"/>
                </a:lnTo>
                <a:lnTo>
                  <a:pt x="1124839" y="18415"/>
                </a:lnTo>
                <a:lnTo>
                  <a:pt x="1090676" y="50927"/>
                </a:lnTo>
                <a:lnTo>
                  <a:pt x="1073531" y="96774"/>
                </a:lnTo>
                <a:lnTo>
                  <a:pt x="1071372" y="124714"/>
                </a:lnTo>
                <a:lnTo>
                  <a:pt x="1071372" y="280670"/>
                </a:lnTo>
                <a:lnTo>
                  <a:pt x="1080389" y="333502"/>
                </a:lnTo>
                <a:lnTo>
                  <a:pt x="1107694" y="373380"/>
                </a:lnTo>
                <a:lnTo>
                  <a:pt x="1152017" y="397891"/>
                </a:lnTo>
                <a:lnTo>
                  <a:pt x="1212088" y="406019"/>
                </a:lnTo>
                <a:lnTo>
                  <a:pt x="1311402" y="406019"/>
                </a:lnTo>
                <a:lnTo>
                  <a:pt x="1311402" y="281559"/>
                </a:lnTo>
                <a:lnTo>
                  <a:pt x="1212850" y="281559"/>
                </a:lnTo>
                <a:lnTo>
                  <a:pt x="1204976" y="280670"/>
                </a:lnTo>
                <a:lnTo>
                  <a:pt x="1199134" y="277368"/>
                </a:lnTo>
                <a:lnTo>
                  <a:pt x="1197610" y="273304"/>
                </a:lnTo>
                <a:lnTo>
                  <a:pt x="1197610" y="261874"/>
                </a:lnTo>
                <a:lnTo>
                  <a:pt x="1199134" y="258191"/>
                </a:lnTo>
                <a:lnTo>
                  <a:pt x="1205230" y="253873"/>
                </a:lnTo>
                <a:lnTo>
                  <a:pt x="1211199" y="252730"/>
                </a:lnTo>
                <a:lnTo>
                  <a:pt x="1303655" y="252730"/>
                </a:lnTo>
                <a:lnTo>
                  <a:pt x="1303655" y="153162"/>
                </a:lnTo>
                <a:lnTo>
                  <a:pt x="1220978" y="153162"/>
                </a:lnTo>
                <a:lnTo>
                  <a:pt x="1213739" y="152146"/>
                </a:lnTo>
                <a:lnTo>
                  <a:pt x="1207008" y="148082"/>
                </a:lnTo>
                <a:lnTo>
                  <a:pt x="1205357" y="144272"/>
                </a:lnTo>
                <a:lnTo>
                  <a:pt x="1205357" y="138557"/>
                </a:lnTo>
                <a:lnTo>
                  <a:pt x="1206881" y="132715"/>
                </a:lnTo>
                <a:lnTo>
                  <a:pt x="1211453" y="128270"/>
                </a:lnTo>
                <a:lnTo>
                  <a:pt x="1219073" y="125730"/>
                </a:lnTo>
                <a:lnTo>
                  <a:pt x="1229614" y="124841"/>
                </a:lnTo>
                <a:lnTo>
                  <a:pt x="1311402" y="124841"/>
                </a:lnTo>
                <a:lnTo>
                  <a:pt x="1311402" y="0"/>
                </a:lnTo>
                <a:close/>
              </a:path>
              <a:path w="1819275" h="428625">
                <a:moveTo>
                  <a:pt x="1818767" y="0"/>
                </a:moveTo>
                <a:lnTo>
                  <a:pt x="1676146" y="0"/>
                </a:lnTo>
                <a:lnTo>
                  <a:pt x="1640713" y="122809"/>
                </a:lnTo>
                <a:lnTo>
                  <a:pt x="1608709" y="0"/>
                </a:lnTo>
                <a:lnTo>
                  <a:pt x="1461008" y="0"/>
                </a:lnTo>
                <a:lnTo>
                  <a:pt x="1639443" y="428625"/>
                </a:lnTo>
                <a:lnTo>
                  <a:pt x="181876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6" name="bg object 26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57950" y="1981200"/>
            <a:ext cx="209550" cy="142875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6477000" y="1695450"/>
            <a:ext cx="200025" cy="295275"/>
          </a:xfrm>
          <a:custGeom>
            <a:avLst/>
            <a:gdLst/>
            <a:ahLst/>
            <a:cxnLst/>
            <a:rect l="l" t="t" r="r" b="b"/>
            <a:pathLst>
              <a:path w="200025" h="295275">
                <a:moveTo>
                  <a:pt x="144525" y="0"/>
                </a:moveTo>
                <a:lnTo>
                  <a:pt x="89407" y="10287"/>
                </a:lnTo>
                <a:lnTo>
                  <a:pt x="42545" y="41655"/>
                </a:lnTo>
                <a:lnTo>
                  <a:pt x="10667" y="87502"/>
                </a:lnTo>
                <a:lnTo>
                  <a:pt x="0" y="141097"/>
                </a:lnTo>
                <a:lnTo>
                  <a:pt x="1650" y="164846"/>
                </a:lnTo>
                <a:lnTo>
                  <a:pt x="6985" y="188467"/>
                </a:lnTo>
                <a:lnTo>
                  <a:pt x="15621" y="212089"/>
                </a:lnTo>
                <a:lnTo>
                  <a:pt x="27813" y="235712"/>
                </a:lnTo>
                <a:lnTo>
                  <a:pt x="34925" y="248285"/>
                </a:lnTo>
                <a:lnTo>
                  <a:pt x="40131" y="258317"/>
                </a:lnTo>
                <a:lnTo>
                  <a:pt x="43052" y="265684"/>
                </a:lnTo>
                <a:lnTo>
                  <a:pt x="44196" y="270383"/>
                </a:lnTo>
                <a:lnTo>
                  <a:pt x="44196" y="277495"/>
                </a:lnTo>
                <a:lnTo>
                  <a:pt x="41275" y="283337"/>
                </a:lnTo>
                <a:lnTo>
                  <a:pt x="29718" y="292862"/>
                </a:lnTo>
                <a:lnTo>
                  <a:pt x="22225" y="295275"/>
                </a:lnTo>
                <a:lnTo>
                  <a:pt x="190119" y="295275"/>
                </a:lnTo>
                <a:lnTo>
                  <a:pt x="185039" y="239267"/>
                </a:lnTo>
                <a:lnTo>
                  <a:pt x="165480" y="196596"/>
                </a:lnTo>
                <a:lnTo>
                  <a:pt x="156082" y="181228"/>
                </a:lnTo>
                <a:lnTo>
                  <a:pt x="151892" y="173354"/>
                </a:lnTo>
                <a:lnTo>
                  <a:pt x="148717" y="166242"/>
                </a:lnTo>
                <a:lnTo>
                  <a:pt x="146939" y="159892"/>
                </a:lnTo>
                <a:lnTo>
                  <a:pt x="146303" y="154304"/>
                </a:lnTo>
                <a:lnTo>
                  <a:pt x="146303" y="146685"/>
                </a:lnTo>
                <a:lnTo>
                  <a:pt x="148844" y="140080"/>
                </a:lnTo>
                <a:lnTo>
                  <a:pt x="154304" y="134874"/>
                </a:lnTo>
                <a:lnTo>
                  <a:pt x="159639" y="129412"/>
                </a:lnTo>
                <a:lnTo>
                  <a:pt x="165989" y="126873"/>
                </a:lnTo>
                <a:lnTo>
                  <a:pt x="173354" y="126873"/>
                </a:lnTo>
                <a:lnTo>
                  <a:pt x="183006" y="128015"/>
                </a:lnTo>
                <a:lnTo>
                  <a:pt x="200025" y="131063"/>
                </a:lnTo>
                <a:lnTo>
                  <a:pt x="200025" y="9905"/>
                </a:lnTo>
                <a:lnTo>
                  <a:pt x="185547" y="5714"/>
                </a:lnTo>
                <a:lnTo>
                  <a:pt x="171450" y="2539"/>
                </a:lnTo>
                <a:lnTo>
                  <a:pt x="157733" y="635"/>
                </a:lnTo>
                <a:lnTo>
                  <a:pt x="14452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00775" y="1981200"/>
            <a:ext cx="209550" cy="142875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5172075" y="1695449"/>
            <a:ext cx="1247775" cy="428625"/>
          </a:xfrm>
          <a:custGeom>
            <a:avLst/>
            <a:gdLst/>
            <a:ahLst/>
            <a:cxnLst/>
            <a:rect l="l" t="t" r="r" b="b"/>
            <a:pathLst>
              <a:path w="1247775" h="428625">
                <a:moveTo>
                  <a:pt x="410083" y="128524"/>
                </a:moveTo>
                <a:lnTo>
                  <a:pt x="368046" y="61087"/>
                </a:lnTo>
                <a:lnTo>
                  <a:pt x="335915" y="34417"/>
                </a:lnTo>
                <a:lnTo>
                  <a:pt x="300101" y="15240"/>
                </a:lnTo>
                <a:lnTo>
                  <a:pt x="260477" y="3810"/>
                </a:lnTo>
                <a:lnTo>
                  <a:pt x="217170" y="0"/>
                </a:lnTo>
                <a:lnTo>
                  <a:pt x="173101" y="3810"/>
                </a:lnTo>
                <a:lnTo>
                  <a:pt x="132588" y="15494"/>
                </a:lnTo>
                <a:lnTo>
                  <a:pt x="95758" y="34925"/>
                </a:lnTo>
                <a:lnTo>
                  <a:pt x="62611" y="62103"/>
                </a:lnTo>
                <a:lnTo>
                  <a:pt x="35179" y="95123"/>
                </a:lnTo>
                <a:lnTo>
                  <a:pt x="15748" y="131572"/>
                </a:lnTo>
                <a:lnTo>
                  <a:pt x="3937" y="171704"/>
                </a:lnTo>
                <a:lnTo>
                  <a:pt x="0" y="215519"/>
                </a:lnTo>
                <a:lnTo>
                  <a:pt x="3810" y="258953"/>
                </a:lnTo>
                <a:lnTo>
                  <a:pt x="15367" y="298704"/>
                </a:lnTo>
                <a:lnTo>
                  <a:pt x="34544" y="334899"/>
                </a:lnTo>
                <a:lnTo>
                  <a:pt x="61468" y="367157"/>
                </a:lnTo>
                <a:lnTo>
                  <a:pt x="94107" y="393954"/>
                </a:lnTo>
                <a:lnTo>
                  <a:pt x="130302" y="413131"/>
                </a:lnTo>
                <a:lnTo>
                  <a:pt x="170561" y="424561"/>
                </a:lnTo>
                <a:lnTo>
                  <a:pt x="214249" y="428371"/>
                </a:lnTo>
                <a:lnTo>
                  <a:pt x="257048" y="425069"/>
                </a:lnTo>
                <a:lnTo>
                  <a:pt x="295529" y="414909"/>
                </a:lnTo>
                <a:lnTo>
                  <a:pt x="329819" y="398018"/>
                </a:lnTo>
                <a:lnTo>
                  <a:pt x="359918" y="374523"/>
                </a:lnTo>
                <a:lnTo>
                  <a:pt x="385064" y="344424"/>
                </a:lnTo>
                <a:lnTo>
                  <a:pt x="404876" y="307975"/>
                </a:lnTo>
                <a:lnTo>
                  <a:pt x="212471" y="299339"/>
                </a:lnTo>
                <a:lnTo>
                  <a:pt x="196088" y="297815"/>
                </a:lnTo>
                <a:lnTo>
                  <a:pt x="155956" y="275844"/>
                </a:lnTo>
                <a:lnTo>
                  <a:pt x="134874" y="233045"/>
                </a:lnTo>
                <a:lnTo>
                  <a:pt x="133477" y="215519"/>
                </a:lnTo>
                <a:lnTo>
                  <a:pt x="134874" y="197358"/>
                </a:lnTo>
                <a:lnTo>
                  <a:pt x="156337" y="152908"/>
                </a:lnTo>
                <a:lnTo>
                  <a:pt x="197485" y="130175"/>
                </a:lnTo>
                <a:lnTo>
                  <a:pt x="214249" y="128524"/>
                </a:lnTo>
                <a:lnTo>
                  <a:pt x="410083" y="128524"/>
                </a:lnTo>
                <a:close/>
              </a:path>
              <a:path w="1247775" h="428625">
                <a:moveTo>
                  <a:pt x="980567" y="154178"/>
                </a:moveTo>
                <a:lnTo>
                  <a:pt x="960882" y="60452"/>
                </a:lnTo>
                <a:lnTo>
                  <a:pt x="925576" y="21717"/>
                </a:lnTo>
                <a:lnTo>
                  <a:pt x="871855" y="2413"/>
                </a:lnTo>
                <a:lnTo>
                  <a:pt x="837819" y="0"/>
                </a:lnTo>
                <a:lnTo>
                  <a:pt x="771398" y="10541"/>
                </a:lnTo>
                <a:lnTo>
                  <a:pt x="721487" y="42164"/>
                </a:lnTo>
                <a:lnTo>
                  <a:pt x="689991" y="92837"/>
                </a:lnTo>
                <a:lnTo>
                  <a:pt x="679577" y="160147"/>
                </a:lnTo>
                <a:lnTo>
                  <a:pt x="679577" y="418465"/>
                </a:lnTo>
                <a:lnTo>
                  <a:pt x="809879" y="418465"/>
                </a:lnTo>
                <a:lnTo>
                  <a:pt x="809879" y="324104"/>
                </a:lnTo>
                <a:lnTo>
                  <a:pt x="843915" y="324104"/>
                </a:lnTo>
                <a:lnTo>
                  <a:pt x="843915" y="207391"/>
                </a:lnTo>
                <a:lnTo>
                  <a:pt x="809879" y="207391"/>
                </a:lnTo>
                <a:lnTo>
                  <a:pt x="809879" y="164084"/>
                </a:lnTo>
                <a:lnTo>
                  <a:pt x="811149" y="148590"/>
                </a:lnTo>
                <a:lnTo>
                  <a:pt x="815213" y="137414"/>
                </a:lnTo>
                <a:lnTo>
                  <a:pt x="821817" y="130937"/>
                </a:lnTo>
                <a:lnTo>
                  <a:pt x="831088" y="128524"/>
                </a:lnTo>
                <a:lnTo>
                  <a:pt x="838327" y="128524"/>
                </a:lnTo>
                <a:lnTo>
                  <a:pt x="843407" y="130937"/>
                </a:lnTo>
                <a:lnTo>
                  <a:pt x="846201" y="135636"/>
                </a:lnTo>
                <a:lnTo>
                  <a:pt x="850519" y="418465"/>
                </a:lnTo>
                <a:lnTo>
                  <a:pt x="980567" y="418465"/>
                </a:lnTo>
                <a:lnTo>
                  <a:pt x="980567" y="154178"/>
                </a:lnTo>
                <a:close/>
              </a:path>
              <a:path w="1247775" h="428625">
                <a:moveTo>
                  <a:pt x="1247775" y="10160"/>
                </a:moveTo>
                <a:lnTo>
                  <a:pt x="1233551" y="5715"/>
                </a:lnTo>
                <a:lnTo>
                  <a:pt x="1219835" y="2540"/>
                </a:lnTo>
                <a:lnTo>
                  <a:pt x="1206500" y="635"/>
                </a:lnTo>
                <a:lnTo>
                  <a:pt x="1193546" y="0"/>
                </a:lnTo>
                <a:lnTo>
                  <a:pt x="1139571" y="10541"/>
                </a:lnTo>
                <a:lnTo>
                  <a:pt x="1093724" y="42164"/>
                </a:lnTo>
                <a:lnTo>
                  <a:pt x="1062482" y="88646"/>
                </a:lnTo>
                <a:lnTo>
                  <a:pt x="1052068" y="143002"/>
                </a:lnTo>
                <a:lnTo>
                  <a:pt x="1053719" y="167132"/>
                </a:lnTo>
                <a:lnTo>
                  <a:pt x="1058926" y="191135"/>
                </a:lnTo>
                <a:lnTo>
                  <a:pt x="1067435" y="215138"/>
                </a:lnTo>
                <a:lnTo>
                  <a:pt x="1079373" y="239014"/>
                </a:lnTo>
                <a:lnTo>
                  <a:pt x="1086358" y="251841"/>
                </a:lnTo>
                <a:lnTo>
                  <a:pt x="1091311" y="261874"/>
                </a:lnTo>
                <a:lnTo>
                  <a:pt x="1094359" y="269367"/>
                </a:lnTo>
                <a:lnTo>
                  <a:pt x="1095248" y="274193"/>
                </a:lnTo>
                <a:lnTo>
                  <a:pt x="1095248" y="281305"/>
                </a:lnTo>
                <a:lnTo>
                  <a:pt x="1092454" y="287274"/>
                </a:lnTo>
                <a:lnTo>
                  <a:pt x="1081278" y="296926"/>
                </a:lnTo>
                <a:lnTo>
                  <a:pt x="1073912" y="299339"/>
                </a:lnTo>
                <a:lnTo>
                  <a:pt x="1237996" y="299339"/>
                </a:lnTo>
                <a:lnTo>
                  <a:pt x="1233043" y="242570"/>
                </a:lnTo>
                <a:lnTo>
                  <a:pt x="1213993" y="199390"/>
                </a:lnTo>
                <a:lnTo>
                  <a:pt x="1204849" y="183769"/>
                </a:lnTo>
                <a:lnTo>
                  <a:pt x="1200658" y="175768"/>
                </a:lnTo>
                <a:lnTo>
                  <a:pt x="1197610" y="168529"/>
                </a:lnTo>
                <a:lnTo>
                  <a:pt x="1195832" y="162052"/>
                </a:lnTo>
                <a:lnTo>
                  <a:pt x="1195324" y="156464"/>
                </a:lnTo>
                <a:lnTo>
                  <a:pt x="1195324" y="148717"/>
                </a:lnTo>
                <a:lnTo>
                  <a:pt x="1197864" y="141986"/>
                </a:lnTo>
                <a:lnTo>
                  <a:pt x="1208278" y="131318"/>
                </a:lnTo>
                <a:lnTo>
                  <a:pt x="1214501" y="128524"/>
                </a:lnTo>
                <a:lnTo>
                  <a:pt x="1221740" y="128524"/>
                </a:lnTo>
                <a:lnTo>
                  <a:pt x="1231138" y="129794"/>
                </a:lnTo>
                <a:lnTo>
                  <a:pt x="1247775" y="132969"/>
                </a:lnTo>
                <a:lnTo>
                  <a:pt x="1247775" y="1016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381625" y="1819275"/>
            <a:ext cx="219075" cy="171450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5172075" y="1695450"/>
            <a:ext cx="2295525" cy="438150"/>
          </a:xfrm>
          <a:custGeom>
            <a:avLst/>
            <a:gdLst/>
            <a:ahLst/>
            <a:cxnLst/>
            <a:rect l="l" t="t" r="r" b="b"/>
            <a:pathLst>
              <a:path w="2295525" h="438150">
                <a:moveTo>
                  <a:pt x="1937384" y="10033"/>
                </a:moveTo>
                <a:lnTo>
                  <a:pt x="2085085" y="10033"/>
                </a:lnTo>
                <a:lnTo>
                  <a:pt x="2117217" y="132714"/>
                </a:lnTo>
                <a:lnTo>
                  <a:pt x="2152650" y="10033"/>
                </a:lnTo>
                <a:lnTo>
                  <a:pt x="2295271" y="10033"/>
                </a:lnTo>
                <a:lnTo>
                  <a:pt x="2115820" y="438023"/>
                </a:lnTo>
                <a:lnTo>
                  <a:pt x="1937384" y="10033"/>
                </a:lnTo>
                <a:close/>
              </a:path>
              <a:path w="2295525" h="438150">
                <a:moveTo>
                  <a:pt x="1678431" y="10033"/>
                </a:moveTo>
                <a:lnTo>
                  <a:pt x="1787778" y="10033"/>
                </a:lnTo>
                <a:lnTo>
                  <a:pt x="1787778" y="134747"/>
                </a:lnTo>
                <a:lnTo>
                  <a:pt x="1705864" y="134747"/>
                </a:lnTo>
                <a:lnTo>
                  <a:pt x="1695323" y="135636"/>
                </a:lnTo>
                <a:lnTo>
                  <a:pt x="1687702" y="138175"/>
                </a:lnTo>
                <a:lnTo>
                  <a:pt x="1683130" y="142494"/>
                </a:lnTo>
                <a:lnTo>
                  <a:pt x="1681606" y="148336"/>
                </a:lnTo>
                <a:lnTo>
                  <a:pt x="1681606" y="154050"/>
                </a:lnTo>
                <a:lnTo>
                  <a:pt x="1683257" y="157861"/>
                </a:lnTo>
                <a:lnTo>
                  <a:pt x="1686559" y="159892"/>
                </a:lnTo>
                <a:lnTo>
                  <a:pt x="1689989" y="161925"/>
                </a:lnTo>
                <a:lnTo>
                  <a:pt x="1697227" y="162940"/>
                </a:lnTo>
                <a:lnTo>
                  <a:pt x="1708530" y="162940"/>
                </a:lnTo>
                <a:lnTo>
                  <a:pt x="1780031" y="162940"/>
                </a:lnTo>
                <a:lnTo>
                  <a:pt x="1780031" y="262382"/>
                </a:lnTo>
                <a:lnTo>
                  <a:pt x="1696466" y="262382"/>
                </a:lnTo>
                <a:lnTo>
                  <a:pt x="1687449" y="262382"/>
                </a:lnTo>
                <a:lnTo>
                  <a:pt x="1681479" y="263525"/>
                </a:lnTo>
                <a:lnTo>
                  <a:pt x="1678431" y="265684"/>
                </a:lnTo>
                <a:lnTo>
                  <a:pt x="1675383" y="267842"/>
                </a:lnTo>
                <a:lnTo>
                  <a:pt x="1673859" y="271525"/>
                </a:lnTo>
                <a:lnTo>
                  <a:pt x="1673859" y="276860"/>
                </a:lnTo>
                <a:lnTo>
                  <a:pt x="1673859" y="282955"/>
                </a:lnTo>
                <a:lnTo>
                  <a:pt x="1675383" y="287020"/>
                </a:lnTo>
                <a:lnTo>
                  <a:pt x="1678304" y="288798"/>
                </a:lnTo>
                <a:lnTo>
                  <a:pt x="1681226" y="290322"/>
                </a:lnTo>
                <a:lnTo>
                  <a:pt x="1689100" y="291211"/>
                </a:lnTo>
                <a:lnTo>
                  <a:pt x="1701800" y="291211"/>
                </a:lnTo>
                <a:lnTo>
                  <a:pt x="1787778" y="291211"/>
                </a:lnTo>
                <a:lnTo>
                  <a:pt x="1787778" y="415416"/>
                </a:lnTo>
                <a:lnTo>
                  <a:pt x="1688338" y="415416"/>
                </a:lnTo>
                <a:lnTo>
                  <a:pt x="1628267" y="407288"/>
                </a:lnTo>
                <a:lnTo>
                  <a:pt x="1583944" y="382904"/>
                </a:lnTo>
                <a:lnTo>
                  <a:pt x="1556639" y="343026"/>
                </a:lnTo>
                <a:lnTo>
                  <a:pt x="1547622" y="289051"/>
                </a:lnTo>
                <a:lnTo>
                  <a:pt x="1547622" y="134620"/>
                </a:lnTo>
                <a:lnTo>
                  <a:pt x="1556257" y="82169"/>
                </a:lnTo>
                <a:lnTo>
                  <a:pt x="1582039" y="42799"/>
                </a:lnTo>
                <a:lnTo>
                  <a:pt x="1623441" y="18287"/>
                </a:lnTo>
                <a:lnTo>
                  <a:pt x="1649222" y="12064"/>
                </a:lnTo>
                <a:lnTo>
                  <a:pt x="1678431" y="10033"/>
                </a:lnTo>
                <a:close/>
              </a:path>
              <a:path w="2295525" h="438150">
                <a:moveTo>
                  <a:pt x="475869" y="10033"/>
                </a:moveTo>
                <a:lnTo>
                  <a:pt x="606425" y="10033"/>
                </a:lnTo>
                <a:lnTo>
                  <a:pt x="606425" y="249682"/>
                </a:lnTo>
                <a:lnTo>
                  <a:pt x="606805" y="261238"/>
                </a:lnTo>
                <a:lnTo>
                  <a:pt x="633476" y="288925"/>
                </a:lnTo>
                <a:lnTo>
                  <a:pt x="644144" y="289433"/>
                </a:lnTo>
                <a:lnTo>
                  <a:pt x="656589" y="289433"/>
                </a:lnTo>
                <a:lnTo>
                  <a:pt x="656589" y="415416"/>
                </a:lnTo>
                <a:lnTo>
                  <a:pt x="618871" y="415416"/>
                </a:lnTo>
                <a:lnTo>
                  <a:pt x="586994" y="413003"/>
                </a:lnTo>
                <a:lnTo>
                  <a:pt x="534415" y="393446"/>
                </a:lnTo>
                <a:lnTo>
                  <a:pt x="497077" y="354964"/>
                </a:lnTo>
                <a:lnTo>
                  <a:pt x="478154" y="300989"/>
                </a:lnTo>
                <a:lnTo>
                  <a:pt x="475869" y="268350"/>
                </a:lnTo>
                <a:lnTo>
                  <a:pt x="475869" y="10033"/>
                </a:lnTo>
                <a:close/>
              </a:path>
              <a:path w="2295525" h="438150">
                <a:moveTo>
                  <a:pt x="1447673" y="0"/>
                </a:moveTo>
                <a:lnTo>
                  <a:pt x="1460627" y="635"/>
                </a:lnTo>
                <a:lnTo>
                  <a:pt x="1474089" y="2539"/>
                </a:lnTo>
                <a:lnTo>
                  <a:pt x="1487931" y="5714"/>
                </a:lnTo>
                <a:lnTo>
                  <a:pt x="1502155" y="10033"/>
                </a:lnTo>
                <a:lnTo>
                  <a:pt x="1502155" y="131952"/>
                </a:lnTo>
                <a:lnTo>
                  <a:pt x="1492884" y="130175"/>
                </a:lnTo>
                <a:lnTo>
                  <a:pt x="1485519" y="128777"/>
                </a:lnTo>
                <a:lnTo>
                  <a:pt x="1479803" y="128015"/>
                </a:lnTo>
                <a:lnTo>
                  <a:pt x="1475994" y="127635"/>
                </a:lnTo>
                <a:lnTo>
                  <a:pt x="1468754" y="127635"/>
                </a:lnTo>
                <a:lnTo>
                  <a:pt x="1462531" y="130301"/>
                </a:lnTo>
                <a:lnTo>
                  <a:pt x="1457325" y="135762"/>
                </a:lnTo>
                <a:lnTo>
                  <a:pt x="1451991" y="140970"/>
                </a:lnTo>
                <a:lnTo>
                  <a:pt x="1449451" y="147574"/>
                </a:lnTo>
                <a:lnTo>
                  <a:pt x="1449451" y="155321"/>
                </a:lnTo>
                <a:lnTo>
                  <a:pt x="1468247" y="197865"/>
                </a:lnTo>
                <a:lnTo>
                  <a:pt x="1479423" y="219455"/>
                </a:lnTo>
                <a:lnTo>
                  <a:pt x="1487424" y="240791"/>
                </a:lnTo>
                <a:lnTo>
                  <a:pt x="1492123" y="261747"/>
                </a:lnTo>
                <a:lnTo>
                  <a:pt x="1493774" y="282194"/>
                </a:lnTo>
                <a:lnTo>
                  <a:pt x="1491106" y="311023"/>
                </a:lnTo>
                <a:lnTo>
                  <a:pt x="1469517" y="361696"/>
                </a:lnTo>
                <a:lnTo>
                  <a:pt x="1427988" y="401700"/>
                </a:lnTo>
                <a:lnTo>
                  <a:pt x="1375282" y="422655"/>
                </a:lnTo>
                <a:lnTo>
                  <a:pt x="1345438" y="425196"/>
                </a:lnTo>
                <a:lnTo>
                  <a:pt x="1330325" y="424307"/>
                </a:lnTo>
                <a:lnTo>
                  <a:pt x="1314830" y="421513"/>
                </a:lnTo>
                <a:lnTo>
                  <a:pt x="1299083" y="416813"/>
                </a:lnTo>
                <a:lnTo>
                  <a:pt x="1282953" y="410337"/>
                </a:lnTo>
                <a:lnTo>
                  <a:pt x="1282953" y="286512"/>
                </a:lnTo>
                <a:lnTo>
                  <a:pt x="1294511" y="291211"/>
                </a:lnTo>
                <a:lnTo>
                  <a:pt x="1304289" y="294513"/>
                </a:lnTo>
                <a:lnTo>
                  <a:pt x="1312417" y="296545"/>
                </a:lnTo>
                <a:lnTo>
                  <a:pt x="1319022" y="297179"/>
                </a:lnTo>
                <a:lnTo>
                  <a:pt x="1327785" y="297179"/>
                </a:lnTo>
                <a:lnTo>
                  <a:pt x="1335151" y="294766"/>
                </a:lnTo>
                <a:lnTo>
                  <a:pt x="1340739" y="290067"/>
                </a:lnTo>
                <a:lnTo>
                  <a:pt x="1346453" y="285114"/>
                </a:lnTo>
                <a:lnTo>
                  <a:pt x="1349248" y="279273"/>
                </a:lnTo>
                <a:lnTo>
                  <a:pt x="1349248" y="272161"/>
                </a:lnTo>
                <a:lnTo>
                  <a:pt x="1348231" y="267335"/>
                </a:lnTo>
                <a:lnTo>
                  <a:pt x="1345310" y="259969"/>
                </a:lnTo>
                <a:lnTo>
                  <a:pt x="1340230" y="249936"/>
                </a:lnTo>
                <a:lnTo>
                  <a:pt x="1333246" y="237236"/>
                </a:lnTo>
                <a:lnTo>
                  <a:pt x="1321308" y="213487"/>
                </a:lnTo>
                <a:lnTo>
                  <a:pt x="1312799" y="189737"/>
                </a:lnTo>
                <a:lnTo>
                  <a:pt x="1307591" y="165862"/>
                </a:lnTo>
                <a:lnTo>
                  <a:pt x="1305940" y="141986"/>
                </a:lnTo>
                <a:lnTo>
                  <a:pt x="1308480" y="114046"/>
                </a:lnTo>
                <a:lnTo>
                  <a:pt x="1329436" y="64008"/>
                </a:lnTo>
                <a:lnTo>
                  <a:pt x="1369695" y="23622"/>
                </a:lnTo>
                <a:lnTo>
                  <a:pt x="1419605" y="2666"/>
                </a:lnTo>
                <a:lnTo>
                  <a:pt x="1447673" y="0"/>
                </a:lnTo>
                <a:close/>
              </a:path>
              <a:path w="2295525" h="438150">
                <a:moveTo>
                  <a:pt x="1196594" y="0"/>
                </a:moveTo>
                <a:lnTo>
                  <a:pt x="1209548" y="635"/>
                </a:lnTo>
                <a:lnTo>
                  <a:pt x="1222883" y="2539"/>
                </a:lnTo>
                <a:lnTo>
                  <a:pt x="1236726" y="5714"/>
                </a:lnTo>
                <a:lnTo>
                  <a:pt x="1250950" y="10033"/>
                </a:lnTo>
                <a:lnTo>
                  <a:pt x="1250950" y="131952"/>
                </a:lnTo>
                <a:lnTo>
                  <a:pt x="1241678" y="130175"/>
                </a:lnTo>
                <a:lnTo>
                  <a:pt x="1234313" y="128777"/>
                </a:lnTo>
                <a:lnTo>
                  <a:pt x="1228725" y="128015"/>
                </a:lnTo>
                <a:lnTo>
                  <a:pt x="1224788" y="127635"/>
                </a:lnTo>
                <a:lnTo>
                  <a:pt x="1217549" y="127635"/>
                </a:lnTo>
                <a:lnTo>
                  <a:pt x="1211326" y="130301"/>
                </a:lnTo>
                <a:lnTo>
                  <a:pt x="1206119" y="135762"/>
                </a:lnTo>
                <a:lnTo>
                  <a:pt x="1200912" y="140970"/>
                </a:lnTo>
                <a:lnTo>
                  <a:pt x="1198372" y="147574"/>
                </a:lnTo>
                <a:lnTo>
                  <a:pt x="1198372" y="155321"/>
                </a:lnTo>
                <a:lnTo>
                  <a:pt x="1217040" y="197865"/>
                </a:lnTo>
                <a:lnTo>
                  <a:pt x="1228216" y="219455"/>
                </a:lnTo>
                <a:lnTo>
                  <a:pt x="1236217" y="240791"/>
                </a:lnTo>
                <a:lnTo>
                  <a:pt x="1241044" y="261747"/>
                </a:lnTo>
                <a:lnTo>
                  <a:pt x="1242567" y="282194"/>
                </a:lnTo>
                <a:lnTo>
                  <a:pt x="1239901" y="311023"/>
                </a:lnTo>
                <a:lnTo>
                  <a:pt x="1218311" y="361696"/>
                </a:lnTo>
                <a:lnTo>
                  <a:pt x="1176782" y="401700"/>
                </a:lnTo>
                <a:lnTo>
                  <a:pt x="1124077" y="422655"/>
                </a:lnTo>
                <a:lnTo>
                  <a:pt x="1094232" y="425196"/>
                </a:lnTo>
                <a:lnTo>
                  <a:pt x="1079119" y="424307"/>
                </a:lnTo>
                <a:lnTo>
                  <a:pt x="1063625" y="421513"/>
                </a:lnTo>
                <a:lnTo>
                  <a:pt x="1047876" y="416813"/>
                </a:lnTo>
                <a:lnTo>
                  <a:pt x="1031748" y="410337"/>
                </a:lnTo>
                <a:lnTo>
                  <a:pt x="1031748" y="286512"/>
                </a:lnTo>
                <a:lnTo>
                  <a:pt x="1043304" y="291211"/>
                </a:lnTo>
                <a:lnTo>
                  <a:pt x="1053084" y="294513"/>
                </a:lnTo>
                <a:lnTo>
                  <a:pt x="1061212" y="296545"/>
                </a:lnTo>
                <a:lnTo>
                  <a:pt x="1067815" y="297179"/>
                </a:lnTo>
                <a:lnTo>
                  <a:pt x="1076705" y="297179"/>
                </a:lnTo>
                <a:lnTo>
                  <a:pt x="1084072" y="294766"/>
                </a:lnTo>
                <a:lnTo>
                  <a:pt x="1089660" y="290067"/>
                </a:lnTo>
                <a:lnTo>
                  <a:pt x="1095248" y="285114"/>
                </a:lnTo>
                <a:lnTo>
                  <a:pt x="1098041" y="279273"/>
                </a:lnTo>
                <a:lnTo>
                  <a:pt x="1098041" y="272161"/>
                </a:lnTo>
                <a:lnTo>
                  <a:pt x="1097152" y="267335"/>
                </a:lnTo>
                <a:lnTo>
                  <a:pt x="1094104" y="259969"/>
                </a:lnTo>
                <a:lnTo>
                  <a:pt x="1089152" y="249936"/>
                </a:lnTo>
                <a:lnTo>
                  <a:pt x="1082166" y="237236"/>
                </a:lnTo>
                <a:lnTo>
                  <a:pt x="1070102" y="213487"/>
                </a:lnTo>
                <a:lnTo>
                  <a:pt x="1061592" y="189737"/>
                </a:lnTo>
                <a:lnTo>
                  <a:pt x="1056386" y="165862"/>
                </a:lnTo>
                <a:lnTo>
                  <a:pt x="1054735" y="141986"/>
                </a:lnTo>
                <a:lnTo>
                  <a:pt x="1057275" y="114046"/>
                </a:lnTo>
                <a:lnTo>
                  <a:pt x="1078229" y="64008"/>
                </a:lnTo>
                <a:lnTo>
                  <a:pt x="1118489" y="23622"/>
                </a:lnTo>
                <a:lnTo>
                  <a:pt x="1168527" y="2666"/>
                </a:lnTo>
                <a:lnTo>
                  <a:pt x="1196594" y="0"/>
                </a:lnTo>
                <a:close/>
              </a:path>
              <a:path w="2295525" h="438150">
                <a:moveTo>
                  <a:pt x="839977" y="0"/>
                </a:moveTo>
                <a:lnTo>
                  <a:pt x="903351" y="9525"/>
                </a:lnTo>
                <a:lnTo>
                  <a:pt x="947927" y="38353"/>
                </a:lnTo>
                <a:lnTo>
                  <a:pt x="974344" y="86613"/>
                </a:lnTo>
                <a:lnTo>
                  <a:pt x="983107" y="154939"/>
                </a:lnTo>
                <a:lnTo>
                  <a:pt x="983107" y="415416"/>
                </a:lnTo>
                <a:lnTo>
                  <a:pt x="852677" y="415416"/>
                </a:lnTo>
                <a:lnTo>
                  <a:pt x="852677" y="162813"/>
                </a:lnTo>
                <a:lnTo>
                  <a:pt x="852297" y="153035"/>
                </a:lnTo>
                <a:lnTo>
                  <a:pt x="840486" y="127635"/>
                </a:lnTo>
                <a:lnTo>
                  <a:pt x="833247" y="127635"/>
                </a:lnTo>
                <a:lnTo>
                  <a:pt x="823849" y="129921"/>
                </a:lnTo>
                <a:lnTo>
                  <a:pt x="817245" y="136398"/>
                </a:lnTo>
                <a:lnTo>
                  <a:pt x="813180" y="147447"/>
                </a:lnTo>
                <a:lnTo>
                  <a:pt x="811911" y="162813"/>
                </a:lnTo>
                <a:lnTo>
                  <a:pt x="811911" y="205866"/>
                </a:lnTo>
                <a:lnTo>
                  <a:pt x="846074" y="205866"/>
                </a:lnTo>
                <a:lnTo>
                  <a:pt x="846074" y="321690"/>
                </a:lnTo>
                <a:lnTo>
                  <a:pt x="811911" y="321690"/>
                </a:lnTo>
                <a:lnTo>
                  <a:pt x="811911" y="415416"/>
                </a:lnTo>
                <a:lnTo>
                  <a:pt x="681354" y="415416"/>
                </a:lnTo>
                <a:lnTo>
                  <a:pt x="681354" y="159003"/>
                </a:lnTo>
                <a:lnTo>
                  <a:pt x="684022" y="123571"/>
                </a:lnTo>
                <a:lnTo>
                  <a:pt x="704850" y="65024"/>
                </a:lnTo>
                <a:lnTo>
                  <a:pt x="746125" y="23622"/>
                </a:lnTo>
                <a:lnTo>
                  <a:pt x="804545" y="2666"/>
                </a:lnTo>
                <a:lnTo>
                  <a:pt x="839977" y="0"/>
                </a:lnTo>
                <a:close/>
              </a:path>
              <a:path w="2295525" h="438150">
                <a:moveTo>
                  <a:pt x="217677" y="0"/>
                </a:moveTo>
                <a:lnTo>
                  <a:pt x="261112" y="3810"/>
                </a:lnTo>
                <a:lnTo>
                  <a:pt x="300863" y="15112"/>
                </a:lnTo>
                <a:lnTo>
                  <a:pt x="336803" y="34162"/>
                </a:lnTo>
                <a:lnTo>
                  <a:pt x="368935" y="60578"/>
                </a:lnTo>
                <a:lnTo>
                  <a:pt x="404875" y="112267"/>
                </a:lnTo>
                <a:lnTo>
                  <a:pt x="428498" y="183514"/>
                </a:lnTo>
                <a:lnTo>
                  <a:pt x="291211" y="192277"/>
                </a:lnTo>
                <a:lnTo>
                  <a:pt x="278384" y="164084"/>
                </a:lnTo>
                <a:lnTo>
                  <a:pt x="261365" y="143890"/>
                </a:lnTo>
                <a:lnTo>
                  <a:pt x="240157" y="131699"/>
                </a:lnTo>
                <a:lnTo>
                  <a:pt x="214757" y="127635"/>
                </a:lnTo>
                <a:lnTo>
                  <a:pt x="197992" y="129159"/>
                </a:lnTo>
                <a:lnTo>
                  <a:pt x="156717" y="151764"/>
                </a:lnTo>
                <a:lnTo>
                  <a:pt x="135254" y="195834"/>
                </a:lnTo>
                <a:lnTo>
                  <a:pt x="133858" y="213867"/>
                </a:lnTo>
                <a:lnTo>
                  <a:pt x="135254" y="231266"/>
                </a:lnTo>
                <a:lnTo>
                  <a:pt x="156337" y="273812"/>
                </a:lnTo>
                <a:lnTo>
                  <a:pt x="196596" y="295655"/>
                </a:lnTo>
                <a:lnTo>
                  <a:pt x="212978" y="297179"/>
                </a:lnTo>
                <a:lnTo>
                  <a:pt x="229615" y="295910"/>
                </a:lnTo>
                <a:lnTo>
                  <a:pt x="268859" y="276605"/>
                </a:lnTo>
                <a:lnTo>
                  <a:pt x="290575" y="232028"/>
                </a:lnTo>
                <a:lnTo>
                  <a:pt x="293750" y="211200"/>
                </a:lnTo>
                <a:lnTo>
                  <a:pt x="429387" y="214502"/>
                </a:lnTo>
                <a:lnTo>
                  <a:pt x="420370" y="263271"/>
                </a:lnTo>
                <a:lnTo>
                  <a:pt x="405891" y="305688"/>
                </a:lnTo>
                <a:lnTo>
                  <a:pt x="386079" y="341884"/>
                </a:lnTo>
                <a:lnTo>
                  <a:pt x="360807" y="371728"/>
                </a:lnTo>
                <a:lnTo>
                  <a:pt x="330708" y="395097"/>
                </a:lnTo>
                <a:lnTo>
                  <a:pt x="296290" y="411861"/>
                </a:lnTo>
                <a:lnTo>
                  <a:pt x="257683" y="421894"/>
                </a:lnTo>
                <a:lnTo>
                  <a:pt x="214757" y="425196"/>
                </a:lnTo>
                <a:lnTo>
                  <a:pt x="170941" y="421386"/>
                </a:lnTo>
                <a:lnTo>
                  <a:pt x="130683" y="410083"/>
                </a:lnTo>
                <a:lnTo>
                  <a:pt x="94361" y="391033"/>
                </a:lnTo>
                <a:lnTo>
                  <a:pt x="61595" y="364489"/>
                </a:lnTo>
                <a:lnTo>
                  <a:pt x="34671" y="332359"/>
                </a:lnTo>
                <a:lnTo>
                  <a:pt x="15366" y="296545"/>
                </a:lnTo>
                <a:lnTo>
                  <a:pt x="3810" y="257048"/>
                </a:lnTo>
                <a:lnTo>
                  <a:pt x="0" y="213867"/>
                </a:lnTo>
                <a:lnTo>
                  <a:pt x="3937" y="170434"/>
                </a:lnTo>
                <a:lnTo>
                  <a:pt x="15748" y="130555"/>
                </a:lnTo>
                <a:lnTo>
                  <a:pt x="35305" y="94361"/>
                </a:lnTo>
                <a:lnTo>
                  <a:pt x="62737" y="61595"/>
                </a:lnTo>
                <a:lnTo>
                  <a:pt x="96012" y="34671"/>
                </a:lnTo>
                <a:lnTo>
                  <a:pt x="132969" y="15366"/>
                </a:lnTo>
                <a:lnTo>
                  <a:pt x="173482" y="3810"/>
                </a:lnTo>
                <a:lnTo>
                  <a:pt x="217677" y="0"/>
                </a:lnTo>
                <a:close/>
              </a:path>
            </a:pathLst>
          </a:custGeom>
          <a:ln w="19050">
            <a:solidFill>
              <a:srgbClr val="EB7A2E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24950" y="1133475"/>
            <a:ext cx="1466850" cy="14668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08984" y="2255202"/>
            <a:ext cx="4574031" cy="576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08984" y="3080448"/>
            <a:ext cx="5247640" cy="1654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C55A1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24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1911C832-7861-4AD8-BC01-6645AB04F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xmlns="" id="{C103183D-3CB6-489A-92F6-A4ED9603D8E5}"/>
              </a:ext>
            </a:extLst>
          </p:cNvPr>
          <p:cNvSpPr/>
          <p:nvPr/>
        </p:nvSpPr>
        <p:spPr>
          <a:xfrm>
            <a:off x="3059837" y="1948192"/>
            <a:ext cx="5859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Bauhaus 93" panose="04030905020B02020C02" pitchFamily="82" charset="0"/>
              </a:rPr>
              <a:t> I NOSTRI</a:t>
            </a:r>
          </a:p>
          <a:p>
            <a:pPr algn="ctr"/>
            <a:r>
              <a:rPr lang="it-IT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latin typeface="Bauhaus 93" panose="04030905020B02020C02" pitchFamily="82" charset="0"/>
              </a:rPr>
              <a:t>CONSIGLI PER LE VACANZE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F170D6FF-EB7C-4094-BAC2-AF5195756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585" y="1036200"/>
            <a:ext cx="1181265" cy="11812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AD02AC91-98C2-4A70-A9F2-BAA5F8A993F7}"/>
              </a:ext>
            </a:extLst>
          </p:cNvPr>
          <p:cNvSpPr txBox="1"/>
          <p:nvPr/>
        </p:nvSpPr>
        <p:spPr>
          <a:xfrm>
            <a:off x="4092887" y="4994959"/>
            <a:ext cx="4006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Scuola primaria Mons. Luigi Belloli</a:t>
            </a:r>
          </a:p>
          <a:p>
            <a:pPr algn="ctr"/>
            <a:r>
              <a:rPr lang="it-IT" b="1" dirty="0" err="1">
                <a:solidFill>
                  <a:srgbClr val="FF0000"/>
                </a:solidFill>
                <a:latin typeface="Comic Sans MS" pitchFamily="66" charset="0"/>
              </a:rPr>
              <a:t>Summer</a:t>
            </a:r>
            <a:r>
              <a:rPr lang="it-IT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2023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87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6383215" y="5000625"/>
            <a:ext cx="5038725" cy="1666875"/>
            <a:chOff x="6172200" y="4972050"/>
            <a:chExt cx="5038725" cy="1666875"/>
          </a:xfrm>
        </p:grpSpPr>
        <p:sp>
          <p:nvSpPr>
            <p:cNvPr id="4" name="object 4"/>
            <p:cNvSpPr/>
            <p:nvPr/>
          </p:nvSpPr>
          <p:spPr>
            <a:xfrm>
              <a:off x="6200775" y="5000625"/>
              <a:ext cx="4981575" cy="1609725"/>
            </a:xfrm>
            <a:custGeom>
              <a:avLst/>
              <a:gdLst/>
              <a:ahLst/>
              <a:cxnLst/>
              <a:rect l="l" t="t" r="r" b="b"/>
              <a:pathLst>
                <a:path w="4981575" h="1609725">
                  <a:moveTo>
                    <a:pt x="2490724" y="0"/>
                  </a:moveTo>
                  <a:lnTo>
                    <a:pt x="2421001" y="254"/>
                  </a:lnTo>
                  <a:lnTo>
                    <a:pt x="2351785" y="1269"/>
                  </a:lnTo>
                  <a:lnTo>
                    <a:pt x="2283079" y="2793"/>
                  </a:lnTo>
                  <a:lnTo>
                    <a:pt x="2214753" y="4825"/>
                  </a:lnTo>
                  <a:lnTo>
                    <a:pt x="2147189" y="7619"/>
                  </a:lnTo>
                  <a:lnTo>
                    <a:pt x="2080005" y="10922"/>
                  </a:lnTo>
                  <a:lnTo>
                    <a:pt x="2013584" y="14731"/>
                  </a:lnTo>
                  <a:lnTo>
                    <a:pt x="1947672" y="19176"/>
                  </a:lnTo>
                  <a:lnTo>
                    <a:pt x="1882394" y="24130"/>
                  </a:lnTo>
                  <a:lnTo>
                    <a:pt x="1817877" y="29718"/>
                  </a:lnTo>
                  <a:lnTo>
                    <a:pt x="1753997" y="35813"/>
                  </a:lnTo>
                  <a:lnTo>
                    <a:pt x="1690877" y="42418"/>
                  </a:lnTo>
                  <a:lnTo>
                    <a:pt x="1628521" y="49530"/>
                  </a:lnTo>
                  <a:lnTo>
                    <a:pt x="1566926" y="57150"/>
                  </a:lnTo>
                  <a:lnTo>
                    <a:pt x="1506093" y="65277"/>
                  </a:lnTo>
                  <a:lnTo>
                    <a:pt x="1446149" y="74041"/>
                  </a:lnTo>
                  <a:lnTo>
                    <a:pt x="1386967" y="83185"/>
                  </a:lnTo>
                  <a:lnTo>
                    <a:pt x="1328674" y="92710"/>
                  </a:lnTo>
                  <a:lnTo>
                    <a:pt x="1271397" y="102869"/>
                  </a:lnTo>
                  <a:lnTo>
                    <a:pt x="1214881" y="113411"/>
                  </a:lnTo>
                  <a:lnTo>
                    <a:pt x="1159382" y="124460"/>
                  </a:lnTo>
                  <a:lnTo>
                    <a:pt x="1104900" y="136017"/>
                  </a:lnTo>
                  <a:lnTo>
                    <a:pt x="1051432" y="147955"/>
                  </a:lnTo>
                  <a:lnTo>
                    <a:pt x="998854" y="160274"/>
                  </a:lnTo>
                  <a:lnTo>
                    <a:pt x="947420" y="173100"/>
                  </a:lnTo>
                  <a:lnTo>
                    <a:pt x="897001" y="186308"/>
                  </a:lnTo>
                  <a:lnTo>
                    <a:pt x="847725" y="199898"/>
                  </a:lnTo>
                  <a:lnTo>
                    <a:pt x="799592" y="213868"/>
                  </a:lnTo>
                  <a:lnTo>
                    <a:pt x="752601" y="228345"/>
                  </a:lnTo>
                  <a:lnTo>
                    <a:pt x="706754" y="243205"/>
                  </a:lnTo>
                  <a:lnTo>
                    <a:pt x="662177" y="258318"/>
                  </a:lnTo>
                  <a:lnTo>
                    <a:pt x="618744" y="273938"/>
                  </a:lnTo>
                  <a:lnTo>
                    <a:pt x="576579" y="289813"/>
                  </a:lnTo>
                  <a:lnTo>
                    <a:pt x="535685" y="306069"/>
                  </a:lnTo>
                  <a:lnTo>
                    <a:pt x="496061" y="322706"/>
                  </a:lnTo>
                  <a:lnTo>
                    <a:pt x="457834" y="339725"/>
                  </a:lnTo>
                  <a:lnTo>
                    <a:pt x="420877" y="356997"/>
                  </a:lnTo>
                  <a:lnTo>
                    <a:pt x="385318" y="374650"/>
                  </a:lnTo>
                  <a:lnTo>
                    <a:pt x="351154" y="392556"/>
                  </a:lnTo>
                  <a:lnTo>
                    <a:pt x="287147" y="429259"/>
                  </a:lnTo>
                  <a:lnTo>
                    <a:pt x="228980" y="467233"/>
                  </a:lnTo>
                  <a:lnTo>
                    <a:pt x="176911" y="506222"/>
                  </a:lnTo>
                  <a:lnTo>
                    <a:pt x="131190" y="546354"/>
                  </a:lnTo>
                  <a:lnTo>
                    <a:pt x="91948" y="587375"/>
                  </a:lnTo>
                  <a:lnTo>
                    <a:pt x="59436" y="629310"/>
                  </a:lnTo>
                  <a:lnTo>
                    <a:pt x="33654" y="672084"/>
                  </a:lnTo>
                  <a:lnTo>
                    <a:pt x="15112" y="715632"/>
                  </a:lnTo>
                  <a:lnTo>
                    <a:pt x="3810" y="759891"/>
                  </a:lnTo>
                  <a:lnTo>
                    <a:pt x="0" y="804799"/>
                  </a:lnTo>
                  <a:lnTo>
                    <a:pt x="1015" y="827328"/>
                  </a:lnTo>
                  <a:lnTo>
                    <a:pt x="8509" y="871905"/>
                  </a:lnTo>
                  <a:lnTo>
                    <a:pt x="23495" y="915822"/>
                  </a:lnTo>
                  <a:lnTo>
                    <a:pt x="45720" y="958989"/>
                  </a:lnTo>
                  <a:lnTo>
                    <a:pt x="74802" y="1001344"/>
                  </a:lnTo>
                  <a:lnTo>
                    <a:pt x="110744" y="1042835"/>
                  </a:lnTo>
                  <a:lnTo>
                    <a:pt x="153288" y="1083398"/>
                  </a:lnTo>
                  <a:lnTo>
                    <a:pt x="202184" y="1122946"/>
                  </a:lnTo>
                  <a:lnTo>
                    <a:pt x="257301" y="1161440"/>
                  </a:lnTo>
                  <a:lnTo>
                    <a:pt x="318389" y="1198803"/>
                  </a:lnTo>
                  <a:lnTo>
                    <a:pt x="385318" y="1234973"/>
                  </a:lnTo>
                  <a:lnTo>
                    <a:pt x="420877" y="1252588"/>
                  </a:lnTo>
                  <a:lnTo>
                    <a:pt x="457834" y="1269885"/>
                  </a:lnTo>
                  <a:lnTo>
                    <a:pt x="496061" y="1286852"/>
                  </a:lnTo>
                  <a:lnTo>
                    <a:pt x="535685" y="1303477"/>
                  </a:lnTo>
                  <a:lnTo>
                    <a:pt x="576579" y="1319745"/>
                  </a:lnTo>
                  <a:lnTo>
                    <a:pt x="618744" y="1335671"/>
                  </a:lnTo>
                  <a:lnTo>
                    <a:pt x="662177" y="1351229"/>
                  </a:lnTo>
                  <a:lnTo>
                    <a:pt x="706754" y="1366431"/>
                  </a:lnTo>
                  <a:lnTo>
                    <a:pt x="752601" y="1381239"/>
                  </a:lnTo>
                  <a:lnTo>
                    <a:pt x="799592" y="1395653"/>
                  </a:lnTo>
                  <a:lnTo>
                    <a:pt x="847725" y="1409687"/>
                  </a:lnTo>
                  <a:lnTo>
                    <a:pt x="897001" y="1423314"/>
                  </a:lnTo>
                  <a:lnTo>
                    <a:pt x="947420" y="1436522"/>
                  </a:lnTo>
                  <a:lnTo>
                    <a:pt x="998854" y="1449324"/>
                  </a:lnTo>
                  <a:lnTo>
                    <a:pt x="1051432" y="1461681"/>
                  </a:lnTo>
                  <a:lnTo>
                    <a:pt x="1104900" y="1473619"/>
                  </a:lnTo>
                  <a:lnTo>
                    <a:pt x="1159382" y="1485112"/>
                  </a:lnTo>
                  <a:lnTo>
                    <a:pt x="1214881" y="1496136"/>
                  </a:lnTo>
                  <a:lnTo>
                    <a:pt x="1271397" y="1506715"/>
                  </a:lnTo>
                  <a:lnTo>
                    <a:pt x="1328674" y="1516824"/>
                  </a:lnTo>
                  <a:lnTo>
                    <a:pt x="1386967" y="1526463"/>
                  </a:lnTo>
                  <a:lnTo>
                    <a:pt x="1446149" y="1535607"/>
                  </a:lnTo>
                  <a:lnTo>
                    <a:pt x="1506093" y="1544269"/>
                  </a:lnTo>
                  <a:lnTo>
                    <a:pt x="1566926" y="1552422"/>
                  </a:lnTo>
                  <a:lnTo>
                    <a:pt x="1628521" y="1560068"/>
                  </a:lnTo>
                  <a:lnTo>
                    <a:pt x="1690877" y="1567205"/>
                  </a:lnTo>
                  <a:lnTo>
                    <a:pt x="1753997" y="1573809"/>
                  </a:lnTo>
                  <a:lnTo>
                    <a:pt x="1817877" y="1579892"/>
                  </a:lnTo>
                  <a:lnTo>
                    <a:pt x="1882394" y="1585429"/>
                  </a:lnTo>
                  <a:lnTo>
                    <a:pt x="1947672" y="1590408"/>
                  </a:lnTo>
                  <a:lnTo>
                    <a:pt x="2013584" y="1594840"/>
                  </a:lnTo>
                  <a:lnTo>
                    <a:pt x="2080005" y="1598714"/>
                  </a:lnTo>
                  <a:lnTo>
                    <a:pt x="2147189" y="1602003"/>
                  </a:lnTo>
                  <a:lnTo>
                    <a:pt x="2214753" y="1604708"/>
                  </a:lnTo>
                  <a:lnTo>
                    <a:pt x="2283079" y="1606842"/>
                  </a:lnTo>
                  <a:lnTo>
                    <a:pt x="2351785" y="1608366"/>
                  </a:lnTo>
                  <a:lnTo>
                    <a:pt x="2421001" y="1609293"/>
                  </a:lnTo>
                  <a:lnTo>
                    <a:pt x="2490724" y="1609598"/>
                  </a:lnTo>
                  <a:lnTo>
                    <a:pt x="2560447" y="1609293"/>
                  </a:lnTo>
                  <a:lnTo>
                    <a:pt x="2629661" y="1608366"/>
                  </a:lnTo>
                  <a:lnTo>
                    <a:pt x="2698369" y="1606842"/>
                  </a:lnTo>
                  <a:lnTo>
                    <a:pt x="2766695" y="1604708"/>
                  </a:lnTo>
                  <a:lnTo>
                    <a:pt x="2834258" y="1602003"/>
                  </a:lnTo>
                  <a:lnTo>
                    <a:pt x="2901442" y="1598714"/>
                  </a:lnTo>
                  <a:lnTo>
                    <a:pt x="2967863" y="1594840"/>
                  </a:lnTo>
                  <a:lnTo>
                    <a:pt x="3033776" y="1590408"/>
                  </a:lnTo>
                  <a:lnTo>
                    <a:pt x="3099054" y="1585429"/>
                  </a:lnTo>
                  <a:lnTo>
                    <a:pt x="3163570" y="1579892"/>
                  </a:lnTo>
                  <a:lnTo>
                    <a:pt x="3227451" y="1573809"/>
                  </a:lnTo>
                  <a:lnTo>
                    <a:pt x="3290570" y="1567205"/>
                  </a:lnTo>
                  <a:lnTo>
                    <a:pt x="3352927" y="1560068"/>
                  </a:lnTo>
                  <a:lnTo>
                    <a:pt x="3414522" y="1552422"/>
                  </a:lnTo>
                  <a:lnTo>
                    <a:pt x="3475354" y="1544269"/>
                  </a:lnTo>
                  <a:lnTo>
                    <a:pt x="3535299" y="1535607"/>
                  </a:lnTo>
                  <a:lnTo>
                    <a:pt x="3594480" y="1526463"/>
                  </a:lnTo>
                  <a:lnTo>
                    <a:pt x="3652774" y="1516824"/>
                  </a:lnTo>
                  <a:lnTo>
                    <a:pt x="3710051" y="1506715"/>
                  </a:lnTo>
                  <a:lnTo>
                    <a:pt x="3766566" y="1496136"/>
                  </a:lnTo>
                  <a:lnTo>
                    <a:pt x="3822065" y="1485112"/>
                  </a:lnTo>
                  <a:lnTo>
                    <a:pt x="3876548" y="1473619"/>
                  </a:lnTo>
                  <a:lnTo>
                    <a:pt x="3930015" y="1461681"/>
                  </a:lnTo>
                  <a:lnTo>
                    <a:pt x="3982593" y="1449324"/>
                  </a:lnTo>
                  <a:lnTo>
                    <a:pt x="4034028" y="1436522"/>
                  </a:lnTo>
                  <a:lnTo>
                    <a:pt x="4084447" y="1423314"/>
                  </a:lnTo>
                  <a:lnTo>
                    <a:pt x="4133723" y="1409687"/>
                  </a:lnTo>
                  <a:lnTo>
                    <a:pt x="4181855" y="1395653"/>
                  </a:lnTo>
                  <a:lnTo>
                    <a:pt x="4228846" y="1381239"/>
                  </a:lnTo>
                  <a:lnTo>
                    <a:pt x="4274693" y="1366431"/>
                  </a:lnTo>
                  <a:lnTo>
                    <a:pt x="4319270" y="1351229"/>
                  </a:lnTo>
                  <a:lnTo>
                    <a:pt x="4362704" y="1335671"/>
                  </a:lnTo>
                  <a:lnTo>
                    <a:pt x="4404868" y="1319745"/>
                  </a:lnTo>
                  <a:lnTo>
                    <a:pt x="4445761" y="1303477"/>
                  </a:lnTo>
                  <a:lnTo>
                    <a:pt x="4485385" y="1286852"/>
                  </a:lnTo>
                  <a:lnTo>
                    <a:pt x="4523613" y="1269885"/>
                  </a:lnTo>
                  <a:lnTo>
                    <a:pt x="4560570" y="1252588"/>
                  </a:lnTo>
                  <a:lnTo>
                    <a:pt x="4596130" y="1234973"/>
                  </a:lnTo>
                  <a:lnTo>
                    <a:pt x="4630293" y="1217041"/>
                  </a:lnTo>
                  <a:lnTo>
                    <a:pt x="4694301" y="1180274"/>
                  </a:lnTo>
                  <a:lnTo>
                    <a:pt x="4752467" y="1142339"/>
                  </a:lnTo>
                  <a:lnTo>
                    <a:pt x="4804536" y="1103299"/>
                  </a:lnTo>
                  <a:lnTo>
                    <a:pt x="4850257" y="1063244"/>
                  </a:lnTo>
                  <a:lnTo>
                    <a:pt x="4889500" y="1022210"/>
                  </a:lnTo>
                  <a:lnTo>
                    <a:pt x="4922011" y="980274"/>
                  </a:lnTo>
                  <a:lnTo>
                    <a:pt x="4947793" y="937501"/>
                  </a:lnTo>
                  <a:lnTo>
                    <a:pt x="4966334" y="893953"/>
                  </a:lnTo>
                  <a:lnTo>
                    <a:pt x="4977638" y="849693"/>
                  </a:lnTo>
                  <a:lnTo>
                    <a:pt x="4981448" y="804799"/>
                  </a:lnTo>
                  <a:lnTo>
                    <a:pt x="4980432" y="782269"/>
                  </a:lnTo>
                  <a:lnTo>
                    <a:pt x="4972939" y="737679"/>
                  </a:lnTo>
                  <a:lnTo>
                    <a:pt x="4957953" y="693762"/>
                  </a:lnTo>
                  <a:lnTo>
                    <a:pt x="4935728" y="650595"/>
                  </a:lnTo>
                  <a:lnTo>
                    <a:pt x="4906645" y="608228"/>
                  </a:lnTo>
                  <a:lnTo>
                    <a:pt x="4870704" y="566801"/>
                  </a:lnTo>
                  <a:lnTo>
                    <a:pt x="4828158" y="526161"/>
                  </a:lnTo>
                  <a:lnTo>
                    <a:pt x="4779264" y="486663"/>
                  </a:lnTo>
                  <a:lnTo>
                    <a:pt x="4724146" y="448183"/>
                  </a:lnTo>
                  <a:lnTo>
                    <a:pt x="4663058" y="410718"/>
                  </a:lnTo>
                  <a:lnTo>
                    <a:pt x="4596130" y="374650"/>
                  </a:lnTo>
                  <a:lnTo>
                    <a:pt x="4560570" y="356997"/>
                  </a:lnTo>
                  <a:lnTo>
                    <a:pt x="4523613" y="339725"/>
                  </a:lnTo>
                  <a:lnTo>
                    <a:pt x="4485385" y="322706"/>
                  </a:lnTo>
                  <a:lnTo>
                    <a:pt x="4445761" y="306069"/>
                  </a:lnTo>
                  <a:lnTo>
                    <a:pt x="4404868" y="289813"/>
                  </a:lnTo>
                  <a:lnTo>
                    <a:pt x="4362704" y="273938"/>
                  </a:lnTo>
                  <a:lnTo>
                    <a:pt x="4319270" y="258318"/>
                  </a:lnTo>
                  <a:lnTo>
                    <a:pt x="4274693" y="243205"/>
                  </a:lnTo>
                  <a:lnTo>
                    <a:pt x="4228846" y="228345"/>
                  </a:lnTo>
                  <a:lnTo>
                    <a:pt x="4181855" y="213868"/>
                  </a:lnTo>
                  <a:lnTo>
                    <a:pt x="4133723" y="199898"/>
                  </a:lnTo>
                  <a:lnTo>
                    <a:pt x="4084447" y="186308"/>
                  </a:lnTo>
                  <a:lnTo>
                    <a:pt x="4034028" y="173100"/>
                  </a:lnTo>
                  <a:lnTo>
                    <a:pt x="3982593" y="160274"/>
                  </a:lnTo>
                  <a:lnTo>
                    <a:pt x="3930015" y="147955"/>
                  </a:lnTo>
                  <a:lnTo>
                    <a:pt x="3876548" y="136017"/>
                  </a:lnTo>
                  <a:lnTo>
                    <a:pt x="3822065" y="124460"/>
                  </a:lnTo>
                  <a:lnTo>
                    <a:pt x="3766566" y="113411"/>
                  </a:lnTo>
                  <a:lnTo>
                    <a:pt x="3710051" y="102869"/>
                  </a:lnTo>
                  <a:lnTo>
                    <a:pt x="3652774" y="92710"/>
                  </a:lnTo>
                  <a:lnTo>
                    <a:pt x="3594480" y="83185"/>
                  </a:lnTo>
                  <a:lnTo>
                    <a:pt x="3535299" y="74041"/>
                  </a:lnTo>
                  <a:lnTo>
                    <a:pt x="3475354" y="65277"/>
                  </a:lnTo>
                  <a:lnTo>
                    <a:pt x="3414522" y="57150"/>
                  </a:lnTo>
                  <a:lnTo>
                    <a:pt x="3352927" y="49530"/>
                  </a:lnTo>
                  <a:lnTo>
                    <a:pt x="3290570" y="42418"/>
                  </a:lnTo>
                  <a:lnTo>
                    <a:pt x="3227451" y="35813"/>
                  </a:lnTo>
                  <a:lnTo>
                    <a:pt x="3163570" y="29718"/>
                  </a:lnTo>
                  <a:lnTo>
                    <a:pt x="3099054" y="24130"/>
                  </a:lnTo>
                  <a:lnTo>
                    <a:pt x="3033776" y="19176"/>
                  </a:lnTo>
                  <a:lnTo>
                    <a:pt x="2967863" y="14731"/>
                  </a:lnTo>
                  <a:lnTo>
                    <a:pt x="2901442" y="10922"/>
                  </a:lnTo>
                  <a:lnTo>
                    <a:pt x="2834258" y="7619"/>
                  </a:lnTo>
                  <a:lnTo>
                    <a:pt x="2766695" y="4825"/>
                  </a:lnTo>
                  <a:lnTo>
                    <a:pt x="2698369" y="2793"/>
                  </a:lnTo>
                  <a:lnTo>
                    <a:pt x="2629661" y="1269"/>
                  </a:lnTo>
                  <a:lnTo>
                    <a:pt x="2560447" y="254"/>
                  </a:lnTo>
                  <a:lnTo>
                    <a:pt x="2490724" y="0"/>
                  </a:lnTo>
                  <a:close/>
                </a:path>
              </a:pathLst>
            </a:custGeom>
            <a:solidFill>
              <a:srgbClr val="FFF0CC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6200775" y="5000625"/>
              <a:ext cx="4981575" cy="1609725"/>
            </a:xfrm>
            <a:custGeom>
              <a:avLst/>
              <a:gdLst/>
              <a:ahLst/>
              <a:cxnLst/>
              <a:rect l="l" t="t" r="r" b="b"/>
              <a:pathLst>
                <a:path w="4981575" h="1609725">
                  <a:moveTo>
                    <a:pt x="0" y="804799"/>
                  </a:moveTo>
                  <a:lnTo>
                    <a:pt x="3810" y="759891"/>
                  </a:lnTo>
                  <a:lnTo>
                    <a:pt x="15112" y="715632"/>
                  </a:lnTo>
                  <a:lnTo>
                    <a:pt x="33654" y="672084"/>
                  </a:lnTo>
                  <a:lnTo>
                    <a:pt x="59436" y="629310"/>
                  </a:lnTo>
                  <a:lnTo>
                    <a:pt x="91948" y="587375"/>
                  </a:lnTo>
                  <a:lnTo>
                    <a:pt x="131190" y="546354"/>
                  </a:lnTo>
                  <a:lnTo>
                    <a:pt x="176911" y="506222"/>
                  </a:lnTo>
                  <a:lnTo>
                    <a:pt x="228980" y="467233"/>
                  </a:lnTo>
                  <a:lnTo>
                    <a:pt x="287147" y="429259"/>
                  </a:lnTo>
                  <a:lnTo>
                    <a:pt x="351154" y="392556"/>
                  </a:lnTo>
                  <a:lnTo>
                    <a:pt x="385318" y="374650"/>
                  </a:lnTo>
                  <a:lnTo>
                    <a:pt x="420877" y="356997"/>
                  </a:lnTo>
                  <a:lnTo>
                    <a:pt x="457834" y="339725"/>
                  </a:lnTo>
                  <a:lnTo>
                    <a:pt x="496061" y="322706"/>
                  </a:lnTo>
                  <a:lnTo>
                    <a:pt x="535685" y="306069"/>
                  </a:lnTo>
                  <a:lnTo>
                    <a:pt x="576579" y="289813"/>
                  </a:lnTo>
                  <a:lnTo>
                    <a:pt x="618744" y="273938"/>
                  </a:lnTo>
                  <a:lnTo>
                    <a:pt x="662177" y="258318"/>
                  </a:lnTo>
                  <a:lnTo>
                    <a:pt x="706754" y="243205"/>
                  </a:lnTo>
                  <a:lnTo>
                    <a:pt x="752601" y="228345"/>
                  </a:lnTo>
                  <a:lnTo>
                    <a:pt x="799592" y="213868"/>
                  </a:lnTo>
                  <a:lnTo>
                    <a:pt x="847725" y="199898"/>
                  </a:lnTo>
                  <a:lnTo>
                    <a:pt x="897001" y="186308"/>
                  </a:lnTo>
                  <a:lnTo>
                    <a:pt x="947420" y="173100"/>
                  </a:lnTo>
                  <a:lnTo>
                    <a:pt x="998854" y="160274"/>
                  </a:lnTo>
                  <a:lnTo>
                    <a:pt x="1051432" y="147955"/>
                  </a:lnTo>
                  <a:lnTo>
                    <a:pt x="1104900" y="136017"/>
                  </a:lnTo>
                  <a:lnTo>
                    <a:pt x="1159382" y="124460"/>
                  </a:lnTo>
                  <a:lnTo>
                    <a:pt x="1214881" y="113411"/>
                  </a:lnTo>
                  <a:lnTo>
                    <a:pt x="1271397" y="102869"/>
                  </a:lnTo>
                  <a:lnTo>
                    <a:pt x="1328674" y="92710"/>
                  </a:lnTo>
                  <a:lnTo>
                    <a:pt x="1386967" y="83185"/>
                  </a:lnTo>
                  <a:lnTo>
                    <a:pt x="1446149" y="74041"/>
                  </a:lnTo>
                  <a:lnTo>
                    <a:pt x="1506093" y="65277"/>
                  </a:lnTo>
                  <a:lnTo>
                    <a:pt x="1566926" y="57150"/>
                  </a:lnTo>
                  <a:lnTo>
                    <a:pt x="1628521" y="49530"/>
                  </a:lnTo>
                  <a:lnTo>
                    <a:pt x="1690877" y="42418"/>
                  </a:lnTo>
                  <a:lnTo>
                    <a:pt x="1753997" y="35813"/>
                  </a:lnTo>
                  <a:lnTo>
                    <a:pt x="1817877" y="29718"/>
                  </a:lnTo>
                  <a:lnTo>
                    <a:pt x="1882394" y="24130"/>
                  </a:lnTo>
                  <a:lnTo>
                    <a:pt x="1947672" y="19176"/>
                  </a:lnTo>
                  <a:lnTo>
                    <a:pt x="2013584" y="14731"/>
                  </a:lnTo>
                  <a:lnTo>
                    <a:pt x="2080005" y="10922"/>
                  </a:lnTo>
                  <a:lnTo>
                    <a:pt x="2147189" y="7619"/>
                  </a:lnTo>
                  <a:lnTo>
                    <a:pt x="2214753" y="4825"/>
                  </a:lnTo>
                  <a:lnTo>
                    <a:pt x="2283079" y="2793"/>
                  </a:lnTo>
                  <a:lnTo>
                    <a:pt x="2351785" y="1269"/>
                  </a:lnTo>
                  <a:lnTo>
                    <a:pt x="2421001" y="254"/>
                  </a:lnTo>
                  <a:lnTo>
                    <a:pt x="2490724" y="0"/>
                  </a:lnTo>
                  <a:lnTo>
                    <a:pt x="2560447" y="254"/>
                  </a:lnTo>
                  <a:lnTo>
                    <a:pt x="2629661" y="1269"/>
                  </a:lnTo>
                  <a:lnTo>
                    <a:pt x="2698369" y="2793"/>
                  </a:lnTo>
                  <a:lnTo>
                    <a:pt x="2766695" y="4825"/>
                  </a:lnTo>
                  <a:lnTo>
                    <a:pt x="2834258" y="7619"/>
                  </a:lnTo>
                  <a:lnTo>
                    <a:pt x="2901442" y="10922"/>
                  </a:lnTo>
                  <a:lnTo>
                    <a:pt x="2967863" y="14731"/>
                  </a:lnTo>
                  <a:lnTo>
                    <a:pt x="3033776" y="19176"/>
                  </a:lnTo>
                  <a:lnTo>
                    <a:pt x="3099054" y="24130"/>
                  </a:lnTo>
                  <a:lnTo>
                    <a:pt x="3163570" y="29718"/>
                  </a:lnTo>
                  <a:lnTo>
                    <a:pt x="3227451" y="35813"/>
                  </a:lnTo>
                  <a:lnTo>
                    <a:pt x="3290570" y="42418"/>
                  </a:lnTo>
                  <a:lnTo>
                    <a:pt x="3352927" y="49530"/>
                  </a:lnTo>
                  <a:lnTo>
                    <a:pt x="3414522" y="57150"/>
                  </a:lnTo>
                  <a:lnTo>
                    <a:pt x="3475354" y="65277"/>
                  </a:lnTo>
                  <a:lnTo>
                    <a:pt x="3535299" y="74041"/>
                  </a:lnTo>
                  <a:lnTo>
                    <a:pt x="3594480" y="83185"/>
                  </a:lnTo>
                  <a:lnTo>
                    <a:pt x="3652774" y="92710"/>
                  </a:lnTo>
                  <a:lnTo>
                    <a:pt x="3710051" y="102869"/>
                  </a:lnTo>
                  <a:lnTo>
                    <a:pt x="3766566" y="113411"/>
                  </a:lnTo>
                  <a:lnTo>
                    <a:pt x="3822065" y="124460"/>
                  </a:lnTo>
                  <a:lnTo>
                    <a:pt x="3876548" y="136017"/>
                  </a:lnTo>
                  <a:lnTo>
                    <a:pt x="3930015" y="147955"/>
                  </a:lnTo>
                  <a:lnTo>
                    <a:pt x="3982593" y="160274"/>
                  </a:lnTo>
                  <a:lnTo>
                    <a:pt x="4034028" y="173100"/>
                  </a:lnTo>
                  <a:lnTo>
                    <a:pt x="4084447" y="186308"/>
                  </a:lnTo>
                  <a:lnTo>
                    <a:pt x="4133723" y="199898"/>
                  </a:lnTo>
                  <a:lnTo>
                    <a:pt x="4181855" y="213868"/>
                  </a:lnTo>
                  <a:lnTo>
                    <a:pt x="4228846" y="228345"/>
                  </a:lnTo>
                  <a:lnTo>
                    <a:pt x="4274693" y="243205"/>
                  </a:lnTo>
                  <a:lnTo>
                    <a:pt x="4319270" y="258318"/>
                  </a:lnTo>
                  <a:lnTo>
                    <a:pt x="4362704" y="273938"/>
                  </a:lnTo>
                  <a:lnTo>
                    <a:pt x="4404868" y="289813"/>
                  </a:lnTo>
                  <a:lnTo>
                    <a:pt x="4445761" y="306069"/>
                  </a:lnTo>
                  <a:lnTo>
                    <a:pt x="4485385" y="322706"/>
                  </a:lnTo>
                  <a:lnTo>
                    <a:pt x="4523613" y="339725"/>
                  </a:lnTo>
                  <a:lnTo>
                    <a:pt x="4560570" y="356997"/>
                  </a:lnTo>
                  <a:lnTo>
                    <a:pt x="4596130" y="374650"/>
                  </a:lnTo>
                  <a:lnTo>
                    <a:pt x="4630293" y="392556"/>
                  </a:lnTo>
                  <a:lnTo>
                    <a:pt x="4694301" y="429259"/>
                  </a:lnTo>
                  <a:lnTo>
                    <a:pt x="4752467" y="467233"/>
                  </a:lnTo>
                  <a:lnTo>
                    <a:pt x="4804536" y="506222"/>
                  </a:lnTo>
                  <a:lnTo>
                    <a:pt x="4850257" y="546354"/>
                  </a:lnTo>
                  <a:lnTo>
                    <a:pt x="4889500" y="587375"/>
                  </a:lnTo>
                  <a:lnTo>
                    <a:pt x="4922011" y="629310"/>
                  </a:lnTo>
                  <a:lnTo>
                    <a:pt x="4947793" y="672084"/>
                  </a:lnTo>
                  <a:lnTo>
                    <a:pt x="4966334" y="715632"/>
                  </a:lnTo>
                  <a:lnTo>
                    <a:pt x="4977638" y="759891"/>
                  </a:lnTo>
                  <a:lnTo>
                    <a:pt x="4981448" y="804799"/>
                  </a:lnTo>
                  <a:lnTo>
                    <a:pt x="4980432" y="827328"/>
                  </a:lnTo>
                  <a:lnTo>
                    <a:pt x="4972939" y="871905"/>
                  </a:lnTo>
                  <a:lnTo>
                    <a:pt x="4957953" y="915822"/>
                  </a:lnTo>
                  <a:lnTo>
                    <a:pt x="4935728" y="958989"/>
                  </a:lnTo>
                  <a:lnTo>
                    <a:pt x="4906645" y="1001344"/>
                  </a:lnTo>
                  <a:lnTo>
                    <a:pt x="4870704" y="1042835"/>
                  </a:lnTo>
                  <a:lnTo>
                    <a:pt x="4828158" y="1083398"/>
                  </a:lnTo>
                  <a:lnTo>
                    <a:pt x="4779264" y="1122946"/>
                  </a:lnTo>
                  <a:lnTo>
                    <a:pt x="4724146" y="1161440"/>
                  </a:lnTo>
                  <a:lnTo>
                    <a:pt x="4663058" y="1198803"/>
                  </a:lnTo>
                  <a:lnTo>
                    <a:pt x="4596130" y="1234973"/>
                  </a:lnTo>
                  <a:lnTo>
                    <a:pt x="4560570" y="1252588"/>
                  </a:lnTo>
                  <a:lnTo>
                    <a:pt x="4523613" y="1269885"/>
                  </a:lnTo>
                  <a:lnTo>
                    <a:pt x="4485385" y="1286852"/>
                  </a:lnTo>
                  <a:lnTo>
                    <a:pt x="4445761" y="1303477"/>
                  </a:lnTo>
                  <a:lnTo>
                    <a:pt x="4404868" y="1319745"/>
                  </a:lnTo>
                  <a:lnTo>
                    <a:pt x="4362704" y="1335671"/>
                  </a:lnTo>
                  <a:lnTo>
                    <a:pt x="4319270" y="1351229"/>
                  </a:lnTo>
                  <a:lnTo>
                    <a:pt x="4274693" y="1366431"/>
                  </a:lnTo>
                  <a:lnTo>
                    <a:pt x="4228846" y="1381239"/>
                  </a:lnTo>
                  <a:lnTo>
                    <a:pt x="4181855" y="1395653"/>
                  </a:lnTo>
                  <a:lnTo>
                    <a:pt x="4133723" y="1409687"/>
                  </a:lnTo>
                  <a:lnTo>
                    <a:pt x="4084447" y="1423314"/>
                  </a:lnTo>
                  <a:lnTo>
                    <a:pt x="4034028" y="1436522"/>
                  </a:lnTo>
                  <a:lnTo>
                    <a:pt x="3982593" y="1449324"/>
                  </a:lnTo>
                  <a:lnTo>
                    <a:pt x="3930015" y="1461681"/>
                  </a:lnTo>
                  <a:lnTo>
                    <a:pt x="3876548" y="1473619"/>
                  </a:lnTo>
                  <a:lnTo>
                    <a:pt x="3822065" y="1485112"/>
                  </a:lnTo>
                  <a:lnTo>
                    <a:pt x="3766566" y="1496136"/>
                  </a:lnTo>
                  <a:lnTo>
                    <a:pt x="3710051" y="1506715"/>
                  </a:lnTo>
                  <a:lnTo>
                    <a:pt x="3652774" y="1516824"/>
                  </a:lnTo>
                  <a:lnTo>
                    <a:pt x="3594480" y="1526463"/>
                  </a:lnTo>
                  <a:lnTo>
                    <a:pt x="3535299" y="1535607"/>
                  </a:lnTo>
                  <a:lnTo>
                    <a:pt x="3475354" y="1544269"/>
                  </a:lnTo>
                  <a:lnTo>
                    <a:pt x="3414522" y="1552422"/>
                  </a:lnTo>
                  <a:lnTo>
                    <a:pt x="3352927" y="1560068"/>
                  </a:lnTo>
                  <a:lnTo>
                    <a:pt x="3290570" y="1567205"/>
                  </a:lnTo>
                  <a:lnTo>
                    <a:pt x="3227451" y="1573809"/>
                  </a:lnTo>
                  <a:lnTo>
                    <a:pt x="3163570" y="1579892"/>
                  </a:lnTo>
                  <a:lnTo>
                    <a:pt x="3099054" y="1585429"/>
                  </a:lnTo>
                  <a:lnTo>
                    <a:pt x="3033776" y="1590408"/>
                  </a:lnTo>
                  <a:lnTo>
                    <a:pt x="2967863" y="1594840"/>
                  </a:lnTo>
                  <a:lnTo>
                    <a:pt x="2901442" y="1598714"/>
                  </a:lnTo>
                  <a:lnTo>
                    <a:pt x="2834258" y="1602003"/>
                  </a:lnTo>
                  <a:lnTo>
                    <a:pt x="2766695" y="1604708"/>
                  </a:lnTo>
                  <a:lnTo>
                    <a:pt x="2698369" y="1606842"/>
                  </a:lnTo>
                  <a:lnTo>
                    <a:pt x="2629661" y="1608366"/>
                  </a:lnTo>
                  <a:lnTo>
                    <a:pt x="2560447" y="1609293"/>
                  </a:lnTo>
                  <a:lnTo>
                    <a:pt x="2490724" y="1609598"/>
                  </a:lnTo>
                  <a:lnTo>
                    <a:pt x="2421001" y="1609293"/>
                  </a:lnTo>
                  <a:lnTo>
                    <a:pt x="2351785" y="1608366"/>
                  </a:lnTo>
                  <a:lnTo>
                    <a:pt x="2283079" y="1606842"/>
                  </a:lnTo>
                  <a:lnTo>
                    <a:pt x="2214753" y="1604708"/>
                  </a:lnTo>
                  <a:lnTo>
                    <a:pt x="2147189" y="1602003"/>
                  </a:lnTo>
                  <a:lnTo>
                    <a:pt x="2080005" y="1598714"/>
                  </a:lnTo>
                  <a:lnTo>
                    <a:pt x="2013584" y="1594840"/>
                  </a:lnTo>
                  <a:lnTo>
                    <a:pt x="1947672" y="1590408"/>
                  </a:lnTo>
                  <a:lnTo>
                    <a:pt x="1882394" y="1585429"/>
                  </a:lnTo>
                  <a:lnTo>
                    <a:pt x="1817877" y="1579892"/>
                  </a:lnTo>
                  <a:lnTo>
                    <a:pt x="1753997" y="1573809"/>
                  </a:lnTo>
                  <a:lnTo>
                    <a:pt x="1690877" y="1567205"/>
                  </a:lnTo>
                  <a:lnTo>
                    <a:pt x="1628521" y="1560068"/>
                  </a:lnTo>
                  <a:lnTo>
                    <a:pt x="1566926" y="1552422"/>
                  </a:lnTo>
                  <a:lnTo>
                    <a:pt x="1506093" y="1544269"/>
                  </a:lnTo>
                  <a:lnTo>
                    <a:pt x="1446149" y="1535607"/>
                  </a:lnTo>
                  <a:lnTo>
                    <a:pt x="1386967" y="1526463"/>
                  </a:lnTo>
                  <a:lnTo>
                    <a:pt x="1328674" y="1516824"/>
                  </a:lnTo>
                  <a:lnTo>
                    <a:pt x="1271397" y="1506715"/>
                  </a:lnTo>
                  <a:lnTo>
                    <a:pt x="1214881" y="1496136"/>
                  </a:lnTo>
                  <a:lnTo>
                    <a:pt x="1159382" y="1485112"/>
                  </a:lnTo>
                  <a:lnTo>
                    <a:pt x="1104900" y="1473619"/>
                  </a:lnTo>
                  <a:lnTo>
                    <a:pt x="1051432" y="1461681"/>
                  </a:lnTo>
                  <a:lnTo>
                    <a:pt x="998854" y="1449324"/>
                  </a:lnTo>
                  <a:lnTo>
                    <a:pt x="947420" y="1436522"/>
                  </a:lnTo>
                  <a:lnTo>
                    <a:pt x="897001" y="1423314"/>
                  </a:lnTo>
                  <a:lnTo>
                    <a:pt x="847725" y="1409687"/>
                  </a:lnTo>
                  <a:lnTo>
                    <a:pt x="799592" y="1395653"/>
                  </a:lnTo>
                  <a:lnTo>
                    <a:pt x="752601" y="1381239"/>
                  </a:lnTo>
                  <a:lnTo>
                    <a:pt x="706754" y="1366431"/>
                  </a:lnTo>
                  <a:lnTo>
                    <a:pt x="662177" y="1351229"/>
                  </a:lnTo>
                  <a:lnTo>
                    <a:pt x="618744" y="1335671"/>
                  </a:lnTo>
                  <a:lnTo>
                    <a:pt x="576579" y="1319745"/>
                  </a:lnTo>
                  <a:lnTo>
                    <a:pt x="535685" y="1303477"/>
                  </a:lnTo>
                  <a:lnTo>
                    <a:pt x="496061" y="1286852"/>
                  </a:lnTo>
                  <a:lnTo>
                    <a:pt x="457834" y="1269885"/>
                  </a:lnTo>
                  <a:lnTo>
                    <a:pt x="420877" y="1252588"/>
                  </a:lnTo>
                  <a:lnTo>
                    <a:pt x="385318" y="1234973"/>
                  </a:lnTo>
                  <a:lnTo>
                    <a:pt x="351154" y="1217041"/>
                  </a:lnTo>
                  <a:lnTo>
                    <a:pt x="287147" y="1180274"/>
                  </a:lnTo>
                  <a:lnTo>
                    <a:pt x="228980" y="1142339"/>
                  </a:lnTo>
                  <a:lnTo>
                    <a:pt x="176911" y="1103299"/>
                  </a:lnTo>
                  <a:lnTo>
                    <a:pt x="131190" y="1063244"/>
                  </a:lnTo>
                  <a:lnTo>
                    <a:pt x="91948" y="1022210"/>
                  </a:lnTo>
                  <a:lnTo>
                    <a:pt x="59436" y="980274"/>
                  </a:lnTo>
                  <a:lnTo>
                    <a:pt x="33654" y="937501"/>
                  </a:lnTo>
                  <a:lnTo>
                    <a:pt x="15112" y="893953"/>
                  </a:lnTo>
                  <a:lnTo>
                    <a:pt x="3810" y="849693"/>
                  </a:lnTo>
                  <a:lnTo>
                    <a:pt x="0" y="80479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" name="CasellaDiTesto 6"/>
          <p:cNvSpPr txBox="1"/>
          <p:nvPr/>
        </p:nvSpPr>
        <p:spPr>
          <a:xfrm>
            <a:off x="7214454" y="5019432"/>
            <a:ext cx="3376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Buone </a:t>
            </a:r>
          </a:p>
          <a:p>
            <a:pPr algn="ctr"/>
            <a:r>
              <a:rPr lang="it-IT" sz="5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Vacanze!</a:t>
            </a:r>
            <a:endParaRPr lang="it-IT" sz="5000" b="1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09255" y="2460606"/>
            <a:ext cx="64945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PER TENERVI ALLENATI:</a:t>
            </a:r>
          </a:p>
          <a:p>
            <a:r>
              <a:rPr lang="it-IT" sz="1600" spc="-340" dirty="0">
                <a:solidFill>
                  <a:srgbClr val="000000"/>
                </a:solidFill>
                <a:latin typeface="Comic Sans MS" pitchFamily="66" charset="0"/>
              </a:rPr>
              <a:t>« </a:t>
            </a:r>
            <a:r>
              <a:rPr lang="it-IT" sz="1600" dirty="0">
                <a:latin typeface="Comic Sans MS" pitchFamily="66" charset="0"/>
              </a:rPr>
              <a:t>Estate con Dido e Dado </a:t>
            </a:r>
            <a:r>
              <a:rPr lang="it-IT" sz="1600" dirty="0" smtClean="0">
                <a:latin typeface="Comic Sans MS" pitchFamily="66" charset="0"/>
              </a:rPr>
              <a:t>1</a:t>
            </a:r>
            <a:r>
              <a:rPr lang="it-IT" sz="1600" spc="100" dirty="0" smtClean="0">
                <a:solidFill>
                  <a:srgbClr val="000000"/>
                </a:solidFill>
                <a:latin typeface="Comic Sans MS" pitchFamily="66" charset="0"/>
              </a:rPr>
              <a:t>» Casa Editrice </a:t>
            </a:r>
            <a:r>
              <a:rPr lang="it-IT" sz="1600" spc="100" dirty="0" err="1" smtClean="0">
                <a:solidFill>
                  <a:srgbClr val="000000"/>
                </a:solidFill>
                <a:latin typeface="Comic Sans MS" pitchFamily="66" charset="0"/>
              </a:rPr>
              <a:t>Tredieci</a:t>
            </a:r>
            <a:endParaRPr lang="it-IT" sz="1600" spc="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it-IT" sz="1600" spc="-295" dirty="0">
                <a:solidFill>
                  <a:srgbClr val="000000"/>
                </a:solidFill>
                <a:latin typeface="Comic Sans MS" pitchFamily="66" charset="0"/>
              </a:rPr>
              <a:t>Cod.   </a:t>
            </a:r>
            <a:r>
              <a:rPr lang="it-IT" sz="1600" b="1" dirty="0">
                <a:latin typeface="Comic Sans MS" pitchFamily="66" charset="0"/>
              </a:rPr>
              <a:t>97888-8388-4795</a:t>
            </a:r>
            <a:endParaRPr lang="it-IT" sz="155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709255" y="3409950"/>
            <a:ext cx="6494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Narrativa, per sognare sotto l’ombrellone! 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Il giardino dei sogni, Claudio Gobbetti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Tonino l’invisibile, Gianni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Rodari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Eugenia l’ingegnosa, Anne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Wilsdorf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Il meraviglioso Mago di OZ, A. Innocente</a:t>
            </a:r>
            <a:endParaRPr lang="it-IT" dirty="0" smtClean="0">
              <a:solidFill>
                <a:prstClr val="black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668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3791316" y="3219990"/>
            <a:ext cx="64945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Narrativa, per sognare sotto l’ombrellone! 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Un cavallo in pericolo,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Enyd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Blyton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L’omino 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dei desideri, Giulia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Cocchella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Lotta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Combinaguai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Astrid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Lindgren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Black Beauty, Anna </a:t>
            </a:r>
            <a:r>
              <a:rPr lang="it-IT" sz="1550" dirty="0" err="1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Sewell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.   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Il cucciolo rubato, </a:t>
            </a:r>
            <a:r>
              <a:rPr lang="it-IT" sz="1550" dirty="0" err="1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Enyd</a:t>
            </a:r>
            <a:r>
              <a:rPr lang="it-IT" sz="1550" dirty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1550" dirty="0" err="1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Blyton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r>
              <a:rPr lang="it-IT" b="1" dirty="0" smtClean="0">
                <a:solidFill>
                  <a:prstClr val="black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72362" y="4135440"/>
            <a:ext cx="3376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Buone </a:t>
            </a:r>
          </a:p>
          <a:p>
            <a:pPr algn="ctr"/>
            <a:r>
              <a:rPr lang="it-IT" sz="6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Vacanze!</a:t>
            </a:r>
            <a:endParaRPr lang="it-IT" sz="6000" b="1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103076" y="2389119"/>
            <a:ext cx="64945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PER TENERVI ALLENATI:</a:t>
            </a:r>
          </a:p>
          <a:p>
            <a:r>
              <a:rPr lang="it-IT" sz="1600" spc="-340" dirty="0">
                <a:solidFill>
                  <a:srgbClr val="000000"/>
                </a:solidFill>
                <a:latin typeface="Comic Sans MS" pitchFamily="66" charset="0"/>
              </a:rPr>
              <a:t>« </a:t>
            </a:r>
            <a:r>
              <a:rPr lang="it-IT" sz="1600" dirty="0">
                <a:latin typeface="Comic Sans MS" pitchFamily="66" charset="0"/>
              </a:rPr>
              <a:t>Estate con Dido e Dado 2</a:t>
            </a:r>
            <a:r>
              <a:rPr lang="it-IT" sz="1600" spc="100" dirty="0" smtClean="0">
                <a:solidFill>
                  <a:srgbClr val="000000"/>
                </a:solidFill>
                <a:latin typeface="Comic Sans MS" pitchFamily="66" charset="0"/>
              </a:rPr>
              <a:t>» Casa Editrice </a:t>
            </a:r>
            <a:r>
              <a:rPr lang="it-IT" sz="1600" spc="100" dirty="0" err="1" smtClean="0">
                <a:solidFill>
                  <a:srgbClr val="000000"/>
                </a:solidFill>
                <a:latin typeface="Comic Sans MS" pitchFamily="66" charset="0"/>
              </a:rPr>
              <a:t>Tredieci</a:t>
            </a:r>
            <a:endParaRPr lang="it-IT" sz="1600" spc="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it-IT" sz="1600" spc="-295" dirty="0">
                <a:solidFill>
                  <a:srgbClr val="000000"/>
                </a:solidFill>
                <a:latin typeface="Comic Sans MS" pitchFamily="66" charset="0"/>
              </a:rPr>
              <a:t>Cod.   </a:t>
            </a:r>
            <a:r>
              <a:rPr lang="it-IT" sz="1600" b="1" dirty="0" smtClean="0">
                <a:latin typeface="Comic Sans MS" pitchFamily="66" charset="0"/>
              </a:rPr>
              <a:t>97888-8388-4801</a:t>
            </a:r>
            <a:endParaRPr lang="it-IT" sz="155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15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933089" y="3278368"/>
            <a:ext cx="5023342" cy="2157642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Narrativa</a:t>
            </a:r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per sognare sotto l’ombrellone! 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Piccolo </a:t>
            </a:r>
            <a:r>
              <a:rPr lang="it-IT" sz="1550" dirty="0">
                <a:solidFill>
                  <a:prstClr val="black"/>
                </a:solidFill>
                <a:latin typeface="Comic Sans MS" pitchFamily="66" charset="0"/>
              </a:rPr>
              <a:t>Principe,</a:t>
            </a:r>
            <a:r>
              <a:rPr lang="it-IT" sz="1550" i="1" dirty="0">
                <a:solidFill>
                  <a:prstClr val="black"/>
                </a:solidFill>
                <a:latin typeface="Comic Sans MS" pitchFamily="66" charset="0"/>
              </a:rPr>
              <a:t> Antoine de Saint – </a:t>
            </a:r>
            <a:r>
              <a:rPr lang="it-IT" sz="1550" i="1" dirty="0" err="1" smtClean="0">
                <a:solidFill>
                  <a:prstClr val="black"/>
                </a:solidFill>
                <a:latin typeface="Comic Sans MS" pitchFamily="66" charset="0"/>
              </a:rPr>
              <a:t>Exupéry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it-IT" sz="1550" i="1" dirty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capanna dello zio Tom, 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Harriet </a:t>
            </a:r>
            <a:r>
              <a:rPr lang="it-IT" sz="1550" i="1" dirty="0" err="1" smtClean="0">
                <a:solidFill>
                  <a:prstClr val="black"/>
                </a:solidFill>
                <a:latin typeface="Comic Sans MS" pitchFamily="66" charset="0"/>
              </a:rPr>
              <a:t>Beecher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sz="1550" i="1" dirty="0" err="1" smtClean="0">
                <a:solidFill>
                  <a:prstClr val="black"/>
                </a:solidFill>
                <a:latin typeface="Comic Sans MS" pitchFamily="66" charset="0"/>
              </a:rPr>
              <a:t>Stowe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L’isola 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dei dinosauri, 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Erminia dell’oro e A. 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Musso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Le 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avventure di Pinocchio, 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Collodi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err="1">
                <a:solidFill>
                  <a:prstClr val="black"/>
                </a:solidFill>
                <a:latin typeface="Comic Sans MS" pitchFamily="66" charset="0"/>
              </a:rPr>
              <a:t>Pollyanna</a:t>
            </a:r>
            <a:r>
              <a:rPr lang="it-IT" sz="1550" dirty="0">
                <a:solidFill>
                  <a:prstClr val="black"/>
                </a:solidFill>
                <a:latin typeface="Comic Sans MS" pitchFamily="66" charset="0"/>
              </a:rPr>
              <a:t>,  </a:t>
            </a:r>
            <a:r>
              <a:rPr lang="it-IT" sz="1550" i="1" dirty="0">
                <a:solidFill>
                  <a:prstClr val="black"/>
                </a:solidFill>
                <a:latin typeface="Comic Sans MS" pitchFamily="66" charset="0"/>
              </a:rPr>
              <a:t>Eleanor  H. Porter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>
                <a:solidFill>
                  <a:prstClr val="black"/>
                </a:solidFill>
                <a:latin typeface="Comic Sans MS" pitchFamily="66" charset="0"/>
              </a:rPr>
              <a:t>Robinson </a:t>
            </a:r>
            <a:r>
              <a:rPr lang="it-IT" sz="1550" dirty="0" err="1">
                <a:solidFill>
                  <a:prstClr val="black"/>
                </a:solidFill>
                <a:latin typeface="Comic Sans MS" pitchFamily="66" charset="0"/>
              </a:rPr>
              <a:t>Crusoe</a:t>
            </a:r>
            <a:r>
              <a:rPr lang="it-IT" sz="1550" i="1" dirty="0">
                <a:solidFill>
                  <a:prstClr val="black"/>
                </a:solidFill>
                <a:latin typeface="Comic Sans MS" pitchFamily="66" charset="0"/>
              </a:rPr>
              <a:t>, Daniel Defoe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>
                <a:solidFill>
                  <a:prstClr val="black"/>
                </a:solidFill>
                <a:latin typeface="Comic Sans MS" pitchFamily="66" charset="0"/>
              </a:rPr>
              <a:t>Pattini d’argento, </a:t>
            </a:r>
            <a:r>
              <a:rPr lang="it-IT" sz="1550" i="1" dirty="0">
                <a:solidFill>
                  <a:prstClr val="black"/>
                </a:solidFill>
                <a:latin typeface="Comic Sans MS" pitchFamily="66" charset="0"/>
              </a:rPr>
              <a:t>Mary </a:t>
            </a:r>
            <a:r>
              <a:rPr lang="it-IT" sz="1550" i="1" dirty="0" err="1">
                <a:solidFill>
                  <a:prstClr val="black"/>
                </a:solidFill>
                <a:latin typeface="Comic Sans MS" pitchFamily="66" charset="0"/>
              </a:rPr>
              <a:t>Mapes</a:t>
            </a:r>
            <a:r>
              <a:rPr lang="it-IT" sz="1550" i="1" dirty="0">
                <a:solidFill>
                  <a:prstClr val="black"/>
                </a:solidFill>
                <a:latin typeface="Comic Sans MS" pitchFamily="66" charset="0"/>
              </a:rPr>
              <a:t> Dodge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</a:t>
            </a:r>
            <a:endParaRPr lang="it-IT" sz="1550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285750" indent="-285750">
              <a:buFont typeface="Symbol" pitchFamily="18" charset="2"/>
              <a:buChar char="-"/>
            </a:pP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La 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fabbrica di cioccolato, </a:t>
            </a:r>
            <a:r>
              <a:rPr lang="it-IT" sz="1550" i="1" dirty="0" err="1" smtClean="0">
                <a:solidFill>
                  <a:prstClr val="black"/>
                </a:solidFill>
                <a:latin typeface="Comic Sans MS" pitchFamily="66" charset="0"/>
              </a:rPr>
              <a:t>Roald</a:t>
            </a:r>
            <a:r>
              <a:rPr lang="it-IT" sz="1550" i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it-IT" sz="1550" i="1" dirty="0" err="1" smtClean="0">
                <a:solidFill>
                  <a:prstClr val="black"/>
                </a:solidFill>
                <a:latin typeface="Comic Sans MS" pitchFamily="66" charset="0"/>
              </a:rPr>
              <a:t>Dahl</a:t>
            </a:r>
            <a:r>
              <a:rPr lang="it-IT" sz="1550" dirty="0" smtClean="0">
                <a:solidFill>
                  <a:prstClr val="black"/>
                </a:solidFill>
                <a:latin typeface="Comic Sans MS" pitchFamily="66" charset="0"/>
              </a:rPr>
              <a:t>.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7701660" y="4048125"/>
            <a:ext cx="4014090" cy="2181225"/>
            <a:chOff x="6743700" y="4048125"/>
            <a:chExt cx="4972050" cy="2181225"/>
          </a:xfrm>
        </p:grpSpPr>
        <p:sp>
          <p:nvSpPr>
            <p:cNvPr id="6" name="object 6"/>
            <p:cNvSpPr/>
            <p:nvPr/>
          </p:nvSpPr>
          <p:spPr>
            <a:xfrm>
              <a:off x="6772275" y="4076700"/>
              <a:ext cx="4914900" cy="2124075"/>
            </a:xfrm>
            <a:custGeom>
              <a:avLst/>
              <a:gdLst/>
              <a:ahLst/>
              <a:cxnLst/>
              <a:rect l="l" t="t" r="r" b="b"/>
              <a:pathLst>
                <a:path w="4914900" h="2124075">
                  <a:moveTo>
                    <a:pt x="2457196" y="0"/>
                  </a:moveTo>
                  <a:lnTo>
                    <a:pt x="2391791" y="381"/>
                  </a:lnTo>
                  <a:lnTo>
                    <a:pt x="2326767" y="1524"/>
                  </a:lnTo>
                  <a:lnTo>
                    <a:pt x="2262124" y="3301"/>
                  </a:lnTo>
                  <a:lnTo>
                    <a:pt x="2197989" y="5842"/>
                  </a:lnTo>
                  <a:lnTo>
                    <a:pt x="2134361" y="9143"/>
                  </a:lnTo>
                  <a:lnTo>
                    <a:pt x="2071243" y="13081"/>
                  </a:lnTo>
                  <a:lnTo>
                    <a:pt x="2008631" y="17652"/>
                  </a:lnTo>
                  <a:lnTo>
                    <a:pt x="1946528" y="22987"/>
                  </a:lnTo>
                  <a:lnTo>
                    <a:pt x="1885060" y="28956"/>
                  </a:lnTo>
                  <a:lnTo>
                    <a:pt x="1824227" y="35560"/>
                  </a:lnTo>
                  <a:lnTo>
                    <a:pt x="1763902" y="42799"/>
                  </a:lnTo>
                  <a:lnTo>
                    <a:pt x="1704213" y="50800"/>
                  </a:lnTo>
                  <a:lnTo>
                    <a:pt x="1645284" y="59308"/>
                  </a:lnTo>
                  <a:lnTo>
                    <a:pt x="1586992" y="68580"/>
                  </a:lnTo>
                  <a:lnTo>
                    <a:pt x="1529333" y="78358"/>
                  </a:lnTo>
                  <a:lnTo>
                    <a:pt x="1472438" y="88773"/>
                  </a:lnTo>
                  <a:lnTo>
                    <a:pt x="1416303" y="99694"/>
                  </a:lnTo>
                  <a:lnTo>
                    <a:pt x="1360931" y="111251"/>
                  </a:lnTo>
                  <a:lnTo>
                    <a:pt x="1306322" y="123443"/>
                  </a:lnTo>
                  <a:lnTo>
                    <a:pt x="1252474" y="136144"/>
                  </a:lnTo>
                  <a:lnTo>
                    <a:pt x="1199515" y="149479"/>
                  </a:lnTo>
                  <a:lnTo>
                    <a:pt x="1147318" y="163322"/>
                  </a:lnTo>
                  <a:lnTo>
                    <a:pt x="1096136" y="177673"/>
                  </a:lnTo>
                  <a:lnTo>
                    <a:pt x="1045718" y="192531"/>
                  </a:lnTo>
                  <a:lnTo>
                    <a:pt x="996188" y="208025"/>
                  </a:lnTo>
                  <a:lnTo>
                    <a:pt x="947674" y="223900"/>
                  </a:lnTo>
                  <a:lnTo>
                    <a:pt x="900176" y="240411"/>
                  </a:lnTo>
                  <a:lnTo>
                    <a:pt x="853567" y="257301"/>
                  </a:lnTo>
                  <a:lnTo>
                    <a:pt x="807847" y="274700"/>
                  </a:lnTo>
                  <a:lnTo>
                    <a:pt x="763270" y="292607"/>
                  </a:lnTo>
                  <a:lnTo>
                    <a:pt x="719708" y="311023"/>
                  </a:lnTo>
                  <a:lnTo>
                    <a:pt x="677291" y="329819"/>
                  </a:lnTo>
                  <a:lnTo>
                    <a:pt x="635761" y="349123"/>
                  </a:lnTo>
                  <a:lnTo>
                    <a:pt x="595502" y="368807"/>
                  </a:lnTo>
                  <a:lnTo>
                    <a:pt x="556259" y="389000"/>
                  </a:lnTo>
                  <a:lnTo>
                    <a:pt x="518286" y="409575"/>
                  </a:lnTo>
                  <a:lnTo>
                    <a:pt x="481329" y="430530"/>
                  </a:lnTo>
                  <a:lnTo>
                    <a:pt x="445643" y="451866"/>
                  </a:lnTo>
                  <a:lnTo>
                    <a:pt x="411225" y="473582"/>
                  </a:lnTo>
                  <a:lnTo>
                    <a:pt x="377951" y="495807"/>
                  </a:lnTo>
                  <a:lnTo>
                    <a:pt x="345948" y="518287"/>
                  </a:lnTo>
                  <a:lnTo>
                    <a:pt x="315086" y="541274"/>
                  </a:lnTo>
                  <a:lnTo>
                    <a:pt x="257555" y="588010"/>
                  </a:lnTo>
                  <a:lnTo>
                    <a:pt x="205358" y="636269"/>
                  </a:lnTo>
                  <a:lnTo>
                    <a:pt x="158623" y="685800"/>
                  </a:lnTo>
                  <a:lnTo>
                    <a:pt x="117475" y="736473"/>
                  </a:lnTo>
                  <a:lnTo>
                    <a:pt x="82296" y="788288"/>
                  </a:lnTo>
                  <a:lnTo>
                    <a:pt x="53085" y="841120"/>
                  </a:lnTo>
                  <a:lnTo>
                    <a:pt x="30099" y="895095"/>
                  </a:lnTo>
                  <a:lnTo>
                    <a:pt x="13461" y="949832"/>
                  </a:lnTo>
                  <a:lnTo>
                    <a:pt x="3428" y="1005458"/>
                  </a:lnTo>
                  <a:lnTo>
                    <a:pt x="0" y="1061847"/>
                  </a:lnTo>
                  <a:lnTo>
                    <a:pt x="889" y="1090168"/>
                  </a:lnTo>
                  <a:lnTo>
                    <a:pt x="7620" y="1146175"/>
                  </a:lnTo>
                  <a:lnTo>
                    <a:pt x="21081" y="1201420"/>
                  </a:lnTo>
                  <a:lnTo>
                    <a:pt x="40894" y="1255649"/>
                  </a:lnTo>
                  <a:lnTo>
                    <a:pt x="66928" y="1309116"/>
                  </a:lnTo>
                  <a:lnTo>
                    <a:pt x="99186" y="1361440"/>
                  </a:lnTo>
                  <a:lnTo>
                    <a:pt x="137286" y="1412748"/>
                  </a:lnTo>
                  <a:lnTo>
                    <a:pt x="181228" y="1462786"/>
                  </a:lnTo>
                  <a:lnTo>
                    <a:pt x="230758" y="1511681"/>
                  </a:lnTo>
                  <a:lnTo>
                    <a:pt x="285750" y="1559217"/>
                  </a:lnTo>
                  <a:lnTo>
                    <a:pt x="345948" y="1605368"/>
                  </a:lnTo>
                  <a:lnTo>
                    <a:pt x="377951" y="1627898"/>
                  </a:lnTo>
                  <a:lnTo>
                    <a:pt x="411225" y="1650060"/>
                  </a:lnTo>
                  <a:lnTo>
                    <a:pt x="445643" y="1671827"/>
                  </a:lnTo>
                  <a:lnTo>
                    <a:pt x="481329" y="1693202"/>
                  </a:lnTo>
                  <a:lnTo>
                    <a:pt x="518286" y="1714169"/>
                  </a:lnTo>
                  <a:lnTo>
                    <a:pt x="556259" y="1734743"/>
                  </a:lnTo>
                  <a:lnTo>
                    <a:pt x="595502" y="1754873"/>
                  </a:lnTo>
                  <a:lnTo>
                    <a:pt x="635761" y="1774583"/>
                  </a:lnTo>
                  <a:lnTo>
                    <a:pt x="677291" y="1793862"/>
                  </a:lnTo>
                  <a:lnTo>
                    <a:pt x="719708" y="1812683"/>
                  </a:lnTo>
                  <a:lnTo>
                    <a:pt x="763270" y="1831047"/>
                  </a:lnTo>
                  <a:lnTo>
                    <a:pt x="807847" y="1848942"/>
                  </a:lnTo>
                  <a:lnTo>
                    <a:pt x="853567" y="1866366"/>
                  </a:lnTo>
                  <a:lnTo>
                    <a:pt x="900176" y="1883308"/>
                  </a:lnTo>
                  <a:lnTo>
                    <a:pt x="947674" y="1899754"/>
                  </a:lnTo>
                  <a:lnTo>
                    <a:pt x="996188" y="1915693"/>
                  </a:lnTo>
                  <a:lnTo>
                    <a:pt x="1045718" y="1931123"/>
                  </a:lnTo>
                  <a:lnTo>
                    <a:pt x="1096136" y="1946021"/>
                  </a:lnTo>
                  <a:lnTo>
                    <a:pt x="1147318" y="1960397"/>
                  </a:lnTo>
                  <a:lnTo>
                    <a:pt x="1199515" y="1974227"/>
                  </a:lnTo>
                  <a:lnTo>
                    <a:pt x="1252474" y="1987511"/>
                  </a:lnTo>
                  <a:lnTo>
                    <a:pt x="1306322" y="2000237"/>
                  </a:lnTo>
                  <a:lnTo>
                    <a:pt x="1360931" y="2012403"/>
                  </a:lnTo>
                  <a:lnTo>
                    <a:pt x="1416303" y="2023973"/>
                  </a:lnTo>
                  <a:lnTo>
                    <a:pt x="1472438" y="2034971"/>
                  </a:lnTo>
                  <a:lnTo>
                    <a:pt x="1529333" y="2045373"/>
                  </a:lnTo>
                  <a:lnTo>
                    <a:pt x="1586992" y="2055164"/>
                  </a:lnTo>
                  <a:lnTo>
                    <a:pt x="1645284" y="2064346"/>
                  </a:lnTo>
                  <a:lnTo>
                    <a:pt x="1704213" y="2072906"/>
                  </a:lnTo>
                  <a:lnTo>
                    <a:pt x="1763902" y="2080831"/>
                  </a:lnTo>
                  <a:lnTo>
                    <a:pt x="1824227" y="2088121"/>
                  </a:lnTo>
                  <a:lnTo>
                    <a:pt x="1885060" y="2094750"/>
                  </a:lnTo>
                  <a:lnTo>
                    <a:pt x="1946528" y="2100732"/>
                  </a:lnTo>
                  <a:lnTo>
                    <a:pt x="2008631" y="2106041"/>
                  </a:lnTo>
                  <a:lnTo>
                    <a:pt x="2071243" y="2110663"/>
                  </a:lnTo>
                  <a:lnTo>
                    <a:pt x="2134361" y="2114613"/>
                  </a:lnTo>
                  <a:lnTo>
                    <a:pt x="2197989" y="2117852"/>
                  </a:lnTo>
                  <a:lnTo>
                    <a:pt x="2262124" y="2120392"/>
                  </a:lnTo>
                  <a:lnTo>
                    <a:pt x="2326767" y="2122220"/>
                  </a:lnTo>
                  <a:lnTo>
                    <a:pt x="2391791" y="2123325"/>
                  </a:lnTo>
                  <a:lnTo>
                    <a:pt x="2457196" y="2123694"/>
                  </a:lnTo>
                  <a:lnTo>
                    <a:pt x="2522728" y="2123325"/>
                  </a:lnTo>
                  <a:lnTo>
                    <a:pt x="2587752" y="2122220"/>
                  </a:lnTo>
                  <a:lnTo>
                    <a:pt x="2652395" y="2120392"/>
                  </a:lnTo>
                  <a:lnTo>
                    <a:pt x="2716529" y="2117852"/>
                  </a:lnTo>
                  <a:lnTo>
                    <a:pt x="2780156" y="2114613"/>
                  </a:lnTo>
                  <a:lnTo>
                    <a:pt x="2843276" y="2110663"/>
                  </a:lnTo>
                  <a:lnTo>
                    <a:pt x="2905886" y="2106041"/>
                  </a:lnTo>
                  <a:lnTo>
                    <a:pt x="2967990" y="2100732"/>
                  </a:lnTo>
                  <a:lnTo>
                    <a:pt x="3029457" y="2094750"/>
                  </a:lnTo>
                  <a:lnTo>
                    <a:pt x="3090291" y="2088121"/>
                  </a:lnTo>
                  <a:lnTo>
                    <a:pt x="3150616" y="2080831"/>
                  </a:lnTo>
                  <a:lnTo>
                    <a:pt x="3210305" y="2072906"/>
                  </a:lnTo>
                  <a:lnTo>
                    <a:pt x="3269233" y="2064346"/>
                  </a:lnTo>
                  <a:lnTo>
                    <a:pt x="3327527" y="2055164"/>
                  </a:lnTo>
                  <a:lnTo>
                    <a:pt x="3385184" y="2045373"/>
                  </a:lnTo>
                  <a:lnTo>
                    <a:pt x="3442080" y="2034971"/>
                  </a:lnTo>
                  <a:lnTo>
                    <a:pt x="3498215" y="2023973"/>
                  </a:lnTo>
                  <a:lnTo>
                    <a:pt x="3553586" y="2012403"/>
                  </a:lnTo>
                  <a:lnTo>
                    <a:pt x="3608197" y="2000237"/>
                  </a:lnTo>
                  <a:lnTo>
                    <a:pt x="3662045" y="1987511"/>
                  </a:lnTo>
                  <a:lnTo>
                    <a:pt x="3715004" y="1974227"/>
                  </a:lnTo>
                  <a:lnTo>
                    <a:pt x="3767201" y="1960397"/>
                  </a:lnTo>
                  <a:lnTo>
                    <a:pt x="3818381" y="1946021"/>
                  </a:lnTo>
                  <a:lnTo>
                    <a:pt x="3868801" y="1931123"/>
                  </a:lnTo>
                  <a:lnTo>
                    <a:pt x="3918330" y="1915693"/>
                  </a:lnTo>
                  <a:lnTo>
                    <a:pt x="3966845" y="1899754"/>
                  </a:lnTo>
                  <a:lnTo>
                    <a:pt x="4014343" y="1883308"/>
                  </a:lnTo>
                  <a:lnTo>
                    <a:pt x="4060952" y="1866366"/>
                  </a:lnTo>
                  <a:lnTo>
                    <a:pt x="4106672" y="1848942"/>
                  </a:lnTo>
                  <a:lnTo>
                    <a:pt x="4151249" y="1831047"/>
                  </a:lnTo>
                  <a:lnTo>
                    <a:pt x="4194809" y="1812683"/>
                  </a:lnTo>
                  <a:lnTo>
                    <a:pt x="4237228" y="1793862"/>
                  </a:lnTo>
                  <a:lnTo>
                    <a:pt x="4278757" y="1774583"/>
                  </a:lnTo>
                  <a:lnTo>
                    <a:pt x="4319016" y="1754873"/>
                  </a:lnTo>
                  <a:lnTo>
                    <a:pt x="4358258" y="1734743"/>
                  </a:lnTo>
                  <a:lnTo>
                    <a:pt x="4396232" y="1714169"/>
                  </a:lnTo>
                  <a:lnTo>
                    <a:pt x="4433189" y="1693202"/>
                  </a:lnTo>
                  <a:lnTo>
                    <a:pt x="4468876" y="1671827"/>
                  </a:lnTo>
                  <a:lnTo>
                    <a:pt x="4503293" y="1650060"/>
                  </a:lnTo>
                  <a:lnTo>
                    <a:pt x="4536567" y="1627898"/>
                  </a:lnTo>
                  <a:lnTo>
                    <a:pt x="4568571" y="1605368"/>
                  </a:lnTo>
                  <a:lnTo>
                    <a:pt x="4599432" y="1582470"/>
                  </a:lnTo>
                  <a:lnTo>
                    <a:pt x="4656963" y="1535620"/>
                  </a:lnTo>
                  <a:lnTo>
                    <a:pt x="4709159" y="1487424"/>
                  </a:lnTo>
                  <a:lnTo>
                    <a:pt x="4755896" y="1437894"/>
                  </a:lnTo>
                  <a:lnTo>
                    <a:pt x="4797044" y="1387221"/>
                  </a:lnTo>
                  <a:lnTo>
                    <a:pt x="4832223" y="1335405"/>
                  </a:lnTo>
                  <a:lnTo>
                    <a:pt x="4861433" y="1282573"/>
                  </a:lnTo>
                  <a:lnTo>
                    <a:pt x="4884420" y="1228598"/>
                  </a:lnTo>
                  <a:lnTo>
                    <a:pt x="4901057" y="1173861"/>
                  </a:lnTo>
                  <a:lnTo>
                    <a:pt x="4911090" y="1118235"/>
                  </a:lnTo>
                  <a:lnTo>
                    <a:pt x="4914519" y="1061847"/>
                  </a:lnTo>
                  <a:lnTo>
                    <a:pt x="4913630" y="1033526"/>
                  </a:lnTo>
                  <a:lnTo>
                    <a:pt x="4906899" y="977519"/>
                  </a:lnTo>
                  <a:lnTo>
                    <a:pt x="4893436" y="922274"/>
                  </a:lnTo>
                  <a:lnTo>
                    <a:pt x="4873625" y="868044"/>
                  </a:lnTo>
                  <a:lnTo>
                    <a:pt x="4847590" y="814577"/>
                  </a:lnTo>
                  <a:lnTo>
                    <a:pt x="4815332" y="762254"/>
                  </a:lnTo>
                  <a:lnTo>
                    <a:pt x="4777232" y="710945"/>
                  </a:lnTo>
                  <a:lnTo>
                    <a:pt x="4733290" y="660907"/>
                  </a:lnTo>
                  <a:lnTo>
                    <a:pt x="4683759" y="612013"/>
                  </a:lnTo>
                  <a:lnTo>
                    <a:pt x="4628769" y="564514"/>
                  </a:lnTo>
                  <a:lnTo>
                    <a:pt x="4568571" y="518287"/>
                  </a:lnTo>
                  <a:lnTo>
                    <a:pt x="4536567" y="495807"/>
                  </a:lnTo>
                  <a:lnTo>
                    <a:pt x="4503293" y="473582"/>
                  </a:lnTo>
                  <a:lnTo>
                    <a:pt x="4468876" y="451866"/>
                  </a:lnTo>
                  <a:lnTo>
                    <a:pt x="4433189" y="430530"/>
                  </a:lnTo>
                  <a:lnTo>
                    <a:pt x="4396232" y="409575"/>
                  </a:lnTo>
                  <a:lnTo>
                    <a:pt x="4358258" y="389000"/>
                  </a:lnTo>
                  <a:lnTo>
                    <a:pt x="4319016" y="368807"/>
                  </a:lnTo>
                  <a:lnTo>
                    <a:pt x="4278757" y="349123"/>
                  </a:lnTo>
                  <a:lnTo>
                    <a:pt x="4237228" y="329819"/>
                  </a:lnTo>
                  <a:lnTo>
                    <a:pt x="4194809" y="311023"/>
                  </a:lnTo>
                  <a:lnTo>
                    <a:pt x="4151249" y="292607"/>
                  </a:lnTo>
                  <a:lnTo>
                    <a:pt x="4106672" y="274700"/>
                  </a:lnTo>
                  <a:lnTo>
                    <a:pt x="4060952" y="257301"/>
                  </a:lnTo>
                  <a:lnTo>
                    <a:pt x="4014343" y="240411"/>
                  </a:lnTo>
                  <a:lnTo>
                    <a:pt x="3966845" y="223900"/>
                  </a:lnTo>
                  <a:lnTo>
                    <a:pt x="3918330" y="208025"/>
                  </a:lnTo>
                  <a:lnTo>
                    <a:pt x="3868801" y="192531"/>
                  </a:lnTo>
                  <a:lnTo>
                    <a:pt x="3818381" y="177673"/>
                  </a:lnTo>
                  <a:lnTo>
                    <a:pt x="3767201" y="163322"/>
                  </a:lnTo>
                  <a:lnTo>
                    <a:pt x="3715004" y="149479"/>
                  </a:lnTo>
                  <a:lnTo>
                    <a:pt x="3662045" y="136144"/>
                  </a:lnTo>
                  <a:lnTo>
                    <a:pt x="3608197" y="123443"/>
                  </a:lnTo>
                  <a:lnTo>
                    <a:pt x="3553586" y="111251"/>
                  </a:lnTo>
                  <a:lnTo>
                    <a:pt x="3498215" y="99694"/>
                  </a:lnTo>
                  <a:lnTo>
                    <a:pt x="3442080" y="88773"/>
                  </a:lnTo>
                  <a:lnTo>
                    <a:pt x="3385184" y="78358"/>
                  </a:lnTo>
                  <a:lnTo>
                    <a:pt x="3327527" y="68580"/>
                  </a:lnTo>
                  <a:lnTo>
                    <a:pt x="3269233" y="59308"/>
                  </a:lnTo>
                  <a:lnTo>
                    <a:pt x="3210305" y="50800"/>
                  </a:lnTo>
                  <a:lnTo>
                    <a:pt x="3150616" y="42799"/>
                  </a:lnTo>
                  <a:lnTo>
                    <a:pt x="3090291" y="35560"/>
                  </a:lnTo>
                  <a:lnTo>
                    <a:pt x="3029457" y="28956"/>
                  </a:lnTo>
                  <a:lnTo>
                    <a:pt x="2967990" y="22987"/>
                  </a:lnTo>
                  <a:lnTo>
                    <a:pt x="2905886" y="17652"/>
                  </a:lnTo>
                  <a:lnTo>
                    <a:pt x="2843276" y="13081"/>
                  </a:lnTo>
                  <a:lnTo>
                    <a:pt x="2780156" y="9143"/>
                  </a:lnTo>
                  <a:lnTo>
                    <a:pt x="2716529" y="5842"/>
                  </a:lnTo>
                  <a:lnTo>
                    <a:pt x="2652395" y="3301"/>
                  </a:lnTo>
                  <a:lnTo>
                    <a:pt x="2587752" y="1524"/>
                  </a:lnTo>
                  <a:lnTo>
                    <a:pt x="2522728" y="381"/>
                  </a:lnTo>
                  <a:lnTo>
                    <a:pt x="2457196" y="0"/>
                  </a:lnTo>
                  <a:close/>
                </a:path>
              </a:pathLst>
            </a:custGeom>
            <a:solidFill>
              <a:srgbClr val="FFF0CC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772275" y="4076700"/>
              <a:ext cx="4914900" cy="2124075"/>
            </a:xfrm>
            <a:custGeom>
              <a:avLst/>
              <a:gdLst/>
              <a:ahLst/>
              <a:cxnLst/>
              <a:rect l="l" t="t" r="r" b="b"/>
              <a:pathLst>
                <a:path w="4914900" h="2124075">
                  <a:moveTo>
                    <a:pt x="0" y="1061847"/>
                  </a:moveTo>
                  <a:lnTo>
                    <a:pt x="3428" y="1005458"/>
                  </a:lnTo>
                  <a:lnTo>
                    <a:pt x="13461" y="949832"/>
                  </a:lnTo>
                  <a:lnTo>
                    <a:pt x="30099" y="895095"/>
                  </a:lnTo>
                  <a:lnTo>
                    <a:pt x="53085" y="841120"/>
                  </a:lnTo>
                  <a:lnTo>
                    <a:pt x="82296" y="788288"/>
                  </a:lnTo>
                  <a:lnTo>
                    <a:pt x="117475" y="736473"/>
                  </a:lnTo>
                  <a:lnTo>
                    <a:pt x="158623" y="685800"/>
                  </a:lnTo>
                  <a:lnTo>
                    <a:pt x="205358" y="636269"/>
                  </a:lnTo>
                  <a:lnTo>
                    <a:pt x="257555" y="588010"/>
                  </a:lnTo>
                  <a:lnTo>
                    <a:pt x="315086" y="541274"/>
                  </a:lnTo>
                  <a:lnTo>
                    <a:pt x="345948" y="518287"/>
                  </a:lnTo>
                  <a:lnTo>
                    <a:pt x="377951" y="495807"/>
                  </a:lnTo>
                  <a:lnTo>
                    <a:pt x="411225" y="473582"/>
                  </a:lnTo>
                  <a:lnTo>
                    <a:pt x="445643" y="451866"/>
                  </a:lnTo>
                  <a:lnTo>
                    <a:pt x="481329" y="430530"/>
                  </a:lnTo>
                  <a:lnTo>
                    <a:pt x="518286" y="409575"/>
                  </a:lnTo>
                  <a:lnTo>
                    <a:pt x="556259" y="389000"/>
                  </a:lnTo>
                  <a:lnTo>
                    <a:pt x="595502" y="368807"/>
                  </a:lnTo>
                  <a:lnTo>
                    <a:pt x="635761" y="349123"/>
                  </a:lnTo>
                  <a:lnTo>
                    <a:pt x="677291" y="329819"/>
                  </a:lnTo>
                  <a:lnTo>
                    <a:pt x="719708" y="311023"/>
                  </a:lnTo>
                  <a:lnTo>
                    <a:pt x="763270" y="292607"/>
                  </a:lnTo>
                  <a:lnTo>
                    <a:pt x="807847" y="274700"/>
                  </a:lnTo>
                  <a:lnTo>
                    <a:pt x="853567" y="257301"/>
                  </a:lnTo>
                  <a:lnTo>
                    <a:pt x="900176" y="240411"/>
                  </a:lnTo>
                  <a:lnTo>
                    <a:pt x="947674" y="223900"/>
                  </a:lnTo>
                  <a:lnTo>
                    <a:pt x="996188" y="208025"/>
                  </a:lnTo>
                  <a:lnTo>
                    <a:pt x="1045718" y="192531"/>
                  </a:lnTo>
                  <a:lnTo>
                    <a:pt x="1096136" y="177673"/>
                  </a:lnTo>
                  <a:lnTo>
                    <a:pt x="1147318" y="163322"/>
                  </a:lnTo>
                  <a:lnTo>
                    <a:pt x="1199515" y="149479"/>
                  </a:lnTo>
                  <a:lnTo>
                    <a:pt x="1252474" y="136144"/>
                  </a:lnTo>
                  <a:lnTo>
                    <a:pt x="1306322" y="123443"/>
                  </a:lnTo>
                  <a:lnTo>
                    <a:pt x="1360931" y="111251"/>
                  </a:lnTo>
                  <a:lnTo>
                    <a:pt x="1416303" y="99694"/>
                  </a:lnTo>
                  <a:lnTo>
                    <a:pt x="1472438" y="88773"/>
                  </a:lnTo>
                  <a:lnTo>
                    <a:pt x="1529333" y="78358"/>
                  </a:lnTo>
                  <a:lnTo>
                    <a:pt x="1586992" y="68580"/>
                  </a:lnTo>
                  <a:lnTo>
                    <a:pt x="1645284" y="59308"/>
                  </a:lnTo>
                  <a:lnTo>
                    <a:pt x="1704213" y="50800"/>
                  </a:lnTo>
                  <a:lnTo>
                    <a:pt x="1763902" y="42799"/>
                  </a:lnTo>
                  <a:lnTo>
                    <a:pt x="1824227" y="35560"/>
                  </a:lnTo>
                  <a:lnTo>
                    <a:pt x="1885060" y="28956"/>
                  </a:lnTo>
                  <a:lnTo>
                    <a:pt x="1946528" y="22987"/>
                  </a:lnTo>
                  <a:lnTo>
                    <a:pt x="2008631" y="17652"/>
                  </a:lnTo>
                  <a:lnTo>
                    <a:pt x="2071243" y="13081"/>
                  </a:lnTo>
                  <a:lnTo>
                    <a:pt x="2134361" y="9143"/>
                  </a:lnTo>
                  <a:lnTo>
                    <a:pt x="2197989" y="5842"/>
                  </a:lnTo>
                  <a:lnTo>
                    <a:pt x="2262124" y="3301"/>
                  </a:lnTo>
                  <a:lnTo>
                    <a:pt x="2326767" y="1524"/>
                  </a:lnTo>
                  <a:lnTo>
                    <a:pt x="2391791" y="381"/>
                  </a:lnTo>
                  <a:lnTo>
                    <a:pt x="2457196" y="0"/>
                  </a:lnTo>
                  <a:lnTo>
                    <a:pt x="2522728" y="381"/>
                  </a:lnTo>
                  <a:lnTo>
                    <a:pt x="2587752" y="1524"/>
                  </a:lnTo>
                  <a:lnTo>
                    <a:pt x="2652395" y="3301"/>
                  </a:lnTo>
                  <a:lnTo>
                    <a:pt x="2716529" y="5842"/>
                  </a:lnTo>
                  <a:lnTo>
                    <a:pt x="2780156" y="9143"/>
                  </a:lnTo>
                  <a:lnTo>
                    <a:pt x="2843276" y="13081"/>
                  </a:lnTo>
                  <a:lnTo>
                    <a:pt x="2905886" y="17652"/>
                  </a:lnTo>
                  <a:lnTo>
                    <a:pt x="2967990" y="22987"/>
                  </a:lnTo>
                  <a:lnTo>
                    <a:pt x="3029457" y="28956"/>
                  </a:lnTo>
                  <a:lnTo>
                    <a:pt x="3090291" y="35560"/>
                  </a:lnTo>
                  <a:lnTo>
                    <a:pt x="3150616" y="42799"/>
                  </a:lnTo>
                  <a:lnTo>
                    <a:pt x="3210305" y="50800"/>
                  </a:lnTo>
                  <a:lnTo>
                    <a:pt x="3269233" y="59308"/>
                  </a:lnTo>
                  <a:lnTo>
                    <a:pt x="3327527" y="68580"/>
                  </a:lnTo>
                  <a:lnTo>
                    <a:pt x="3385184" y="78358"/>
                  </a:lnTo>
                  <a:lnTo>
                    <a:pt x="3442080" y="88773"/>
                  </a:lnTo>
                  <a:lnTo>
                    <a:pt x="3498215" y="99694"/>
                  </a:lnTo>
                  <a:lnTo>
                    <a:pt x="3553586" y="111251"/>
                  </a:lnTo>
                  <a:lnTo>
                    <a:pt x="3608197" y="123443"/>
                  </a:lnTo>
                  <a:lnTo>
                    <a:pt x="3662045" y="136144"/>
                  </a:lnTo>
                  <a:lnTo>
                    <a:pt x="3715004" y="149479"/>
                  </a:lnTo>
                  <a:lnTo>
                    <a:pt x="3767201" y="163322"/>
                  </a:lnTo>
                  <a:lnTo>
                    <a:pt x="3818381" y="177673"/>
                  </a:lnTo>
                  <a:lnTo>
                    <a:pt x="3868801" y="192531"/>
                  </a:lnTo>
                  <a:lnTo>
                    <a:pt x="3918330" y="208025"/>
                  </a:lnTo>
                  <a:lnTo>
                    <a:pt x="3966845" y="223900"/>
                  </a:lnTo>
                  <a:lnTo>
                    <a:pt x="4014343" y="240411"/>
                  </a:lnTo>
                  <a:lnTo>
                    <a:pt x="4060952" y="257301"/>
                  </a:lnTo>
                  <a:lnTo>
                    <a:pt x="4106672" y="274700"/>
                  </a:lnTo>
                  <a:lnTo>
                    <a:pt x="4151249" y="292607"/>
                  </a:lnTo>
                  <a:lnTo>
                    <a:pt x="4194809" y="311023"/>
                  </a:lnTo>
                  <a:lnTo>
                    <a:pt x="4237228" y="329819"/>
                  </a:lnTo>
                  <a:lnTo>
                    <a:pt x="4278757" y="349123"/>
                  </a:lnTo>
                  <a:lnTo>
                    <a:pt x="4319016" y="368807"/>
                  </a:lnTo>
                  <a:lnTo>
                    <a:pt x="4358258" y="389000"/>
                  </a:lnTo>
                  <a:lnTo>
                    <a:pt x="4396232" y="409575"/>
                  </a:lnTo>
                  <a:lnTo>
                    <a:pt x="4433189" y="430530"/>
                  </a:lnTo>
                  <a:lnTo>
                    <a:pt x="4468876" y="451866"/>
                  </a:lnTo>
                  <a:lnTo>
                    <a:pt x="4503293" y="473582"/>
                  </a:lnTo>
                  <a:lnTo>
                    <a:pt x="4536567" y="495807"/>
                  </a:lnTo>
                  <a:lnTo>
                    <a:pt x="4568571" y="518287"/>
                  </a:lnTo>
                  <a:lnTo>
                    <a:pt x="4599432" y="541274"/>
                  </a:lnTo>
                  <a:lnTo>
                    <a:pt x="4656963" y="588010"/>
                  </a:lnTo>
                  <a:lnTo>
                    <a:pt x="4709159" y="636269"/>
                  </a:lnTo>
                  <a:lnTo>
                    <a:pt x="4755896" y="685800"/>
                  </a:lnTo>
                  <a:lnTo>
                    <a:pt x="4797044" y="736473"/>
                  </a:lnTo>
                  <a:lnTo>
                    <a:pt x="4832223" y="788288"/>
                  </a:lnTo>
                  <a:lnTo>
                    <a:pt x="4861433" y="841120"/>
                  </a:lnTo>
                  <a:lnTo>
                    <a:pt x="4884420" y="895095"/>
                  </a:lnTo>
                  <a:lnTo>
                    <a:pt x="4901057" y="949832"/>
                  </a:lnTo>
                  <a:lnTo>
                    <a:pt x="4911090" y="1005458"/>
                  </a:lnTo>
                  <a:lnTo>
                    <a:pt x="4914519" y="1061847"/>
                  </a:lnTo>
                  <a:lnTo>
                    <a:pt x="4913630" y="1090168"/>
                  </a:lnTo>
                  <a:lnTo>
                    <a:pt x="4906899" y="1146175"/>
                  </a:lnTo>
                  <a:lnTo>
                    <a:pt x="4893436" y="1201420"/>
                  </a:lnTo>
                  <a:lnTo>
                    <a:pt x="4873625" y="1255649"/>
                  </a:lnTo>
                  <a:lnTo>
                    <a:pt x="4847590" y="1309116"/>
                  </a:lnTo>
                  <a:lnTo>
                    <a:pt x="4815332" y="1361440"/>
                  </a:lnTo>
                  <a:lnTo>
                    <a:pt x="4777232" y="1412748"/>
                  </a:lnTo>
                  <a:lnTo>
                    <a:pt x="4733290" y="1462786"/>
                  </a:lnTo>
                  <a:lnTo>
                    <a:pt x="4683759" y="1511681"/>
                  </a:lnTo>
                  <a:lnTo>
                    <a:pt x="4628769" y="1559217"/>
                  </a:lnTo>
                  <a:lnTo>
                    <a:pt x="4568571" y="1605368"/>
                  </a:lnTo>
                  <a:lnTo>
                    <a:pt x="4536567" y="1627898"/>
                  </a:lnTo>
                  <a:lnTo>
                    <a:pt x="4503293" y="1650060"/>
                  </a:lnTo>
                  <a:lnTo>
                    <a:pt x="4468876" y="1671827"/>
                  </a:lnTo>
                  <a:lnTo>
                    <a:pt x="4433189" y="1693202"/>
                  </a:lnTo>
                  <a:lnTo>
                    <a:pt x="4396232" y="1714169"/>
                  </a:lnTo>
                  <a:lnTo>
                    <a:pt x="4358258" y="1734743"/>
                  </a:lnTo>
                  <a:lnTo>
                    <a:pt x="4319016" y="1754873"/>
                  </a:lnTo>
                  <a:lnTo>
                    <a:pt x="4278757" y="1774583"/>
                  </a:lnTo>
                  <a:lnTo>
                    <a:pt x="4237228" y="1793862"/>
                  </a:lnTo>
                  <a:lnTo>
                    <a:pt x="4194809" y="1812683"/>
                  </a:lnTo>
                  <a:lnTo>
                    <a:pt x="4151249" y="1831047"/>
                  </a:lnTo>
                  <a:lnTo>
                    <a:pt x="4106672" y="1848942"/>
                  </a:lnTo>
                  <a:lnTo>
                    <a:pt x="4060952" y="1866366"/>
                  </a:lnTo>
                  <a:lnTo>
                    <a:pt x="4014343" y="1883308"/>
                  </a:lnTo>
                  <a:lnTo>
                    <a:pt x="3966845" y="1899754"/>
                  </a:lnTo>
                  <a:lnTo>
                    <a:pt x="3918330" y="1915693"/>
                  </a:lnTo>
                  <a:lnTo>
                    <a:pt x="3868801" y="1931123"/>
                  </a:lnTo>
                  <a:lnTo>
                    <a:pt x="3818381" y="1946021"/>
                  </a:lnTo>
                  <a:lnTo>
                    <a:pt x="3767201" y="1960397"/>
                  </a:lnTo>
                  <a:lnTo>
                    <a:pt x="3715004" y="1974227"/>
                  </a:lnTo>
                  <a:lnTo>
                    <a:pt x="3662045" y="1987511"/>
                  </a:lnTo>
                  <a:lnTo>
                    <a:pt x="3608197" y="2000237"/>
                  </a:lnTo>
                  <a:lnTo>
                    <a:pt x="3553586" y="2012403"/>
                  </a:lnTo>
                  <a:lnTo>
                    <a:pt x="3498215" y="2023973"/>
                  </a:lnTo>
                  <a:lnTo>
                    <a:pt x="3442080" y="2034971"/>
                  </a:lnTo>
                  <a:lnTo>
                    <a:pt x="3385184" y="2045373"/>
                  </a:lnTo>
                  <a:lnTo>
                    <a:pt x="3327527" y="2055164"/>
                  </a:lnTo>
                  <a:lnTo>
                    <a:pt x="3269233" y="2064346"/>
                  </a:lnTo>
                  <a:lnTo>
                    <a:pt x="3210305" y="2072906"/>
                  </a:lnTo>
                  <a:lnTo>
                    <a:pt x="3150616" y="2080831"/>
                  </a:lnTo>
                  <a:lnTo>
                    <a:pt x="3090291" y="2088121"/>
                  </a:lnTo>
                  <a:lnTo>
                    <a:pt x="3029457" y="2094750"/>
                  </a:lnTo>
                  <a:lnTo>
                    <a:pt x="2967990" y="2100732"/>
                  </a:lnTo>
                  <a:lnTo>
                    <a:pt x="2905886" y="2106041"/>
                  </a:lnTo>
                  <a:lnTo>
                    <a:pt x="2843276" y="2110663"/>
                  </a:lnTo>
                  <a:lnTo>
                    <a:pt x="2780156" y="2114613"/>
                  </a:lnTo>
                  <a:lnTo>
                    <a:pt x="2716529" y="2117852"/>
                  </a:lnTo>
                  <a:lnTo>
                    <a:pt x="2652395" y="2120392"/>
                  </a:lnTo>
                  <a:lnTo>
                    <a:pt x="2587752" y="2122220"/>
                  </a:lnTo>
                  <a:lnTo>
                    <a:pt x="2522728" y="2123325"/>
                  </a:lnTo>
                  <a:lnTo>
                    <a:pt x="2457196" y="2123694"/>
                  </a:lnTo>
                  <a:lnTo>
                    <a:pt x="2391791" y="2123325"/>
                  </a:lnTo>
                  <a:lnTo>
                    <a:pt x="2326767" y="2122220"/>
                  </a:lnTo>
                  <a:lnTo>
                    <a:pt x="2262124" y="2120392"/>
                  </a:lnTo>
                  <a:lnTo>
                    <a:pt x="2197989" y="2117852"/>
                  </a:lnTo>
                  <a:lnTo>
                    <a:pt x="2134361" y="2114613"/>
                  </a:lnTo>
                  <a:lnTo>
                    <a:pt x="2071243" y="2110663"/>
                  </a:lnTo>
                  <a:lnTo>
                    <a:pt x="2008631" y="2106041"/>
                  </a:lnTo>
                  <a:lnTo>
                    <a:pt x="1946528" y="2100732"/>
                  </a:lnTo>
                  <a:lnTo>
                    <a:pt x="1885060" y="2094750"/>
                  </a:lnTo>
                  <a:lnTo>
                    <a:pt x="1824227" y="2088121"/>
                  </a:lnTo>
                  <a:lnTo>
                    <a:pt x="1763902" y="2080831"/>
                  </a:lnTo>
                  <a:lnTo>
                    <a:pt x="1704213" y="2072906"/>
                  </a:lnTo>
                  <a:lnTo>
                    <a:pt x="1645284" y="2064346"/>
                  </a:lnTo>
                  <a:lnTo>
                    <a:pt x="1586992" y="2055164"/>
                  </a:lnTo>
                  <a:lnTo>
                    <a:pt x="1529333" y="2045373"/>
                  </a:lnTo>
                  <a:lnTo>
                    <a:pt x="1472438" y="2034971"/>
                  </a:lnTo>
                  <a:lnTo>
                    <a:pt x="1416303" y="2023973"/>
                  </a:lnTo>
                  <a:lnTo>
                    <a:pt x="1360931" y="2012403"/>
                  </a:lnTo>
                  <a:lnTo>
                    <a:pt x="1306322" y="2000237"/>
                  </a:lnTo>
                  <a:lnTo>
                    <a:pt x="1252474" y="1987511"/>
                  </a:lnTo>
                  <a:lnTo>
                    <a:pt x="1199515" y="1974227"/>
                  </a:lnTo>
                  <a:lnTo>
                    <a:pt x="1147318" y="1960397"/>
                  </a:lnTo>
                  <a:lnTo>
                    <a:pt x="1096136" y="1946021"/>
                  </a:lnTo>
                  <a:lnTo>
                    <a:pt x="1045718" y="1931123"/>
                  </a:lnTo>
                  <a:lnTo>
                    <a:pt x="996188" y="1915693"/>
                  </a:lnTo>
                  <a:lnTo>
                    <a:pt x="947674" y="1899754"/>
                  </a:lnTo>
                  <a:lnTo>
                    <a:pt x="900176" y="1883308"/>
                  </a:lnTo>
                  <a:lnTo>
                    <a:pt x="853567" y="1866366"/>
                  </a:lnTo>
                  <a:lnTo>
                    <a:pt x="807847" y="1848942"/>
                  </a:lnTo>
                  <a:lnTo>
                    <a:pt x="763270" y="1831047"/>
                  </a:lnTo>
                  <a:lnTo>
                    <a:pt x="719708" y="1812683"/>
                  </a:lnTo>
                  <a:lnTo>
                    <a:pt x="677291" y="1793862"/>
                  </a:lnTo>
                  <a:lnTo>
                    <a:pt x="635761" y="1774583"/>
                  </a:lnTo>
                  <a:lnTo>
                    <a:pt x="595502" y="1754873"/>
                  </a:lnTo>
                  <a:lnTo>
                    <a:pt x="556259" y="1734743"/>
                  </a:lnTo>
                  <a:lnTo>
                    <a:pt x="518286" y="1714169"/>
                  </a:lnTo>
                  <a:lnTo>
                    <a:pt x="481329" y="1693202"/>
                  </a:lnTo>
                  <a:lnTo>
                    <a:pt x="445643" y="1671827"/>
                  </a:lnTo>
                  <a:lnTo>
                    <a:pt x="411225" y="1650060"/>
                  </a:lnTo>
                  <a:lnTo>
                    <a:pt x="377951" y="1627898"/>
                  </a:lnTo>
                  <a:lnTo>
                    <a:pt x="345948" y="1605368"/>
                  </a:lnTo>
                  <a:lnTo>
                    <a:pt x="315086" y="1582470"/>
                  </a:lnTo>
                  <a:lnTo>
                    <a:pt x="257555" y="1535620"/>
                  </a:lnTo>
                  <a:lnTo>
                    <a:pt x="205358" y="1487424"/>
                  </a:lnTo>
                  <a:lnTo>
                    <a:pt x="158623" y="1437894"/>
                  </a:lnTo>
                  <a:lnTo>
                    <a:pt x="117475" y="1387221"/>
                  </a:lnTo>
                  <a:lnTo>
                    <a:pt x="82296" y="1335405"/>
                  </a:lnTo>
                  <a:lnTo>
                    <a:pt x="53085" y="1282573"/>
                  </a:lnTo>
                  <a:lnTo>
                    <a:pt x="30099" y="1228598"/>
                  </a:lnTo>
                  <a:lnTo>
                    <a:pt x="13461" y="1173861"/>
                  </a:lnTo>
                  <a:lnTo>
                    <a:pt x="3428" y="1118235"/>
                  </a:lnTo>
                  <a:lnTo>
                    <a:pt x="0" y="1061847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4179274" y="2424288"/>
            <a:ext cx="64945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PER TENERVI ALLENATI:</a:t>
            </a:r>
          </a:p>
          <a:p>
            <a:r>
              <a:rPr lang="it-IT" sz="1600" spc="-340" dirty="0">
                <a:solidFill>
                  <a:srgbClr val="000000"/>
                </a:solidFill>
                <a:latin typeface="Comic Sans MS" pitchFamily="66" charset="0"/>
              </a:rPr>
              <a:t>« </a:t>
            </a:r>
            <a:r>
              <a:rPr lang="it-IT" sz="1600" dirty="0" err="1" smtClean="0">
                <a:latin typeface="Comic Sans MS" pitchFamily="66" charset="0"/>
              </a:rPr>
              <a:t>Trallallà</a:t>
            </a:r>
            <a:r>
              <a:rPr lang="it-IT" sz="1600" dirty="0" smtClean="0">
                <a:latin typeface="Comic Sans MS" pitchFamily="66" charset="0"/>
              </a:rPr>
              <a:t> 3</a:t>
            </a:r>
            <a:r>
              <a:rPr lang="it-IT" sz="1600" spc="100" dirty="0" smtClean="0">
                <a:solidFill>
                  <a:srgbClr val="000000"/>
                </a:solidFill>
                <a:latin typeface="Comic Sans MS" pitchFamily="66" charset="0"/>
              </a:rPr>
              <a:t>» Casa Editrice </a:t>
            </a:r>
            <a:r>
              <a:rPr lang="it-IT" sz="1600" spc="100" dirty="0" err="1" smtClean="0">
                <a:solidFill>
                  <a:srgbClr val="000000"/>
                </a:solidFill>
                <a:latin typeface="Comic Sans MS" pitchFamily="66" charset="0"/>
              </a:rPr>
              <a:t>Tredieci</a:t>
            </a:r>
            <a:endParaRPr lang="it-IT" sz="1600" spc="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it-IT" sz="1600" spc="-295" dirty="0">
                <a:solidFill>
                  <a:srgbClr val="000000"/>
                </a:solidFill>
                <a:latin typeface="Comic Sans MS" pitchFamily="66" charset="0"/>
              </a:rPr>
              <a:t>Cod.   </a:t>
            </a:r>
            <a:r>
              <a:rPr lang="it-IT" sz="1600" b="1" dirty="0" smtClean="0">
                <a:latin typeface="Comic Sans MS" pitchFamily="66" charset="0"/>
              </a:rPr>
              <a:t>97888-7334-2762</a:t>
            </a:r>
            <a:endParaRPr lang="it-IT" sz="155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020581" y="4246185"/>
            <a:ext cx="33762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5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Buone </a:t>
            </a:r>
          </a:p>
          <a:p>
            <a:pPr algn="ctr"/>
            <a:r>
              <a:rPr lang="it-IT" sz="55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Vacanze!</a:t>
            </a:r>
            <a:endParaRPr lang="it-IT" sz="5500" b="1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781800" y="4800599"/>
            <a:ext cx="4933950" cy="1990725"/>
            <a:chOff x="6276975" y="4600575"/>
            <a:chExt cx="5438775" cy="2190750"/>
          </a:xfrm>
        </p:grpSpPr>
        <p:sp>
          <p:nvSpPr>
            <p:cNvPr id="6" name="object 6"/>
            <p:cNvSpPr/>
            <p:nvPr/>
          </p:nvSpPr>
          <p:spPr>
            <a:xfrm>
              <a:off x="6305550" y="4629150"/>
              <a:ext cx="5381625" cy="2133600"/>
            </a:xfrm>
            <a:custGeom>
              <a:avLst/>
              <a:gdLst/>
              <a:ahLst/>
              <a:cxnLst/>
              <a:rect l="l" t="t" r="r" b="b"/>
              <a:pathLst>
                <a:path w="5381625" h="2133600">
                  <a:moveTo>
                    <a:pt x="2690876" y="0"/>
                  </a:moveTo>
                  <a:lnTo>
                    <a:pt x="2623439" y="381"/>
                  </a:lnTo>
                  <a:lnTo>
                    <a:pt x="2556509" y="1269"/>
                  </a:lnTo>
                  <a:lnTo>
                    <a:pt x="2489961" y="2920"/>
                  </a:lnTo>
                  <a:lnTo>
                    <a:pt x="2423922" y="5206"/>
                  </a:lnTo>
                  <a:lnTo>
                    <a:pt x="2358263" y="8000"/>
                  </a:lnTo>
                  <a:lnTo>
                    <a:pt x="2293239" y="11556"/>
                  </a:lnTo>
                  <a:lnTo>
                    <a:pt x="2228596" y="15620"/>
                  </a:lnTo>
                  <a:lnTo>
                    <a:pt x="2164460" y="20447"/>
                  </a:lnTo>
                  <a:lnTo>
                    <a:pt x="2100960" y="25654"/>
                  </a:lnTo>
                  <a:lnTo>
                    <a:pt x="2037969" y="31623"/>
                  </a:lnTo>
                  <a:lnTo>
                    <a:pt x="1975484" y="38100"/>
                  </a:lnTo>
                  <a:lnTo>
                    <a:pt x="1913635" y="45212"/>
                  </a:lnTo>
                  <a:lnTo>
                    <a:pt x="1852549" y="52831"/>
                  </a:lnTo>
                  <a:lnTo>
                    <a:pt x="1791970" y="60960"/>
                  </a:lnTo>
                  <a:lnTo>
                    <a:pt x="1732026" y="69723"/>
                  </a:lnTo>
                  <a:lnTo>
                    <a:pt x="1672844" y="78993"/>
                  </a:lnTo>
                  <a:lnTo>
                    <a:pt x="1614297" y="88773"/>
                  </a:lnTo>
                  <a:lnTo>
                    <a:pt x="1556511" y="99187"/>
                  </a:lnTo>
                  <a:lnTo>
                    <a:pt x="1499361" y="109981"/>
                  </a:lnTo>
                  <a:lnTo>
                    <a:pt x="1443101" y="121412"/>
                  </a:lnTo>
                  <a:lnTo>
                    <a:pt x="1387475" y="133223"/>
                  </a:lnTo>
                  <a:lnTo>
                    <a:pt x="1332738" y="145669"/>
                  </a:lnTo>
                  <a:lnTo>
                    <a:pt x="1278763" y="158495"/>
                  </a:lnTo>
                  <a:lnTo>
                    <a:pt x="1225677" y="171831"/>
                  </a:lnTo>
                  <a:lnTo>
                    <a:pt x="1173352" y="185674"/>
                  </a:lnTo>
                  <a:lnTo>
                    <a:pt x="1122045" y="200025"/>
                  </a:lnTo>
                  <a:lnTo>
                    <a:pt x="1071499" y="214756"/>
                  </a:lnTo>
                  <a:lnTo>
                    <a:pt x="1021842" y="229869"/>
                  </a:lnTo>
                  <a:lnTo>
                    <a:pt x="973201" y="245618"/>
                  </a:lnTo>
                  <a:lnTo>
                    <a:pt x="925449" y="261619"/>
                  </a:lnTo>
                  <a:lnTo>
                    <a:pt x="878713" y="278130"/>
                  </a:lnTo>
                  <a:lnTo>
                    <a:pt x="832866" y="295148"/>
                  </a:lnTo>
                  <a:lnTo>
                    <a:pt x="788161" y="312419"/>
                  </a:lnTo>
                  <a:lnTo>
                    <a:pt x="744347" y="330200"/>
                  </a:lnTo>
                  <a:lnTo>
                    <a:pt x="701675" y="348361"/>
                  </a:lnTo>
                  <a:lnTo>
                    <a:pt x="660019" y="366902"/>
                  </a:lnTo>
                  <a:lnTo>
                    <a:pt x="619505" y="385825"/>
                  </a:lnTo>
                  <a:lnTo>
                    <a:pt x="580008" y="405130"/>
                  </a:lnTo>
                  <a:lnTo>
                    <a:pt x="541654" y="424814"/>
                  </a:lnTo>
                  <a:lnTo>
                    <a:pt x="504444" y="444754"/>
                  </a:lnTo>
                  <a:lnTo>
                    <a:pt x="468375" y="465200"/>
                  </a:lnTo>
                  <a:lnTo>
                    <a:pt x="433577" y="485901"/>
                  </a:lnTo>
                  <a:lnTo>
                    <a:pt x="399796" y="506983"/>
                  </a:lnTo>
                  <a:lnTo>
                    <a:pt x="367410" y="528319"/>
                  </a:lnTo>
                  <a:lnTo>
                    <a:pt x="306197" y="572135"/>
                  </a:lnTo>
                  <a:lnTo>
                    <a:pt x="250063" y="617093"/>
                  </a:lnTo>
                  <a:lnTo>
                    <a:pt x="199263" y="663194"/>
                  </a:lnTo>
                  <a:lnTo>
                    <a:pt x="153797" y="710438"/>
                  </a:lnTo>
                  <a:lnTo>
                    <a:pt x="113919" y="758697"/>
                  </a:lnTo>
                  <a:lnTo>
                    <a:pt x="79755" y="807974"/>
                  </a:lnTo>
                  <a:lnTo>
                    <a:pt x="51435" y="858138"/>
                  </a:lnTo>
                  <a:lnTo>
                    <a:pt x="29210" y="909193"/>
                  </a:lnTo>
                  <a:lnTo>
                    <a:pt x="13080" y="960983"/>
                  </a:lnTo>
                  <a:lnTo>
                    <a:pt x="3301" y="1013548"/>
                  </a:lnTo>
                  <a:lnTo>
                    <a:pt x="0" y="1066800"/>
                  </a:lnTo>
                  <a:lnTo>
                    <a:pt x="888" y="1093508"/>
                  </a:lnTo>
                  <a:lnTo>
                    <a:pt x="7365" y="1146416"/>
                  </a:lnTo>
                  <a:lnTo>
                    <a:pt x="20320" y="1198626"/>
                  </a:lnTo>
                  <a:lnTo>
                    <a:pt x="39497" y="1250061"/>
                  </a:lnTo>
                  <a:lnTo>
                    <a:pt x="64897" y="1300670"/>
                  </a:lnTo>
                  <a:lnTo>
                    <a:pt x="96138" y="1350391"/>
                  </a:lnTo>
                  <a:lnTo>
                    <a:pt x="133223" y="1399171"/>
                  </a:lnTo>
                  <a:lnTo>
                    <a:pt x="175895" y="1446923"/>
                  </a:lnTo>
                  <a:lnTo>
                    <a:pt x="224027" y="1493608"/>
                  </a:lnTo>
                  <a:lnTo>
                    <a:pt x="277495" y="1539163"/>
                  </a:lnTo>
                  <a:lnTo>
                    <a:pt x="336169" y="1583524"/>
                  </a:lnTo>
                  <a:lnTo>
                    <a:pt x="399796" y="1626628"/>
                  </a:lnTo>
                  <a:lnTo>
                    <a:pt x="433577" y="1647685"/>
                  </a:lnTo>
                  <a:lnTo>
                    <a:pt x="468375" y="1668399"/>
                  </a:lnTo>
                  <a:lnTo>
                    <a:pt x="504444" y="1688782"/>
                  </a:lnTo>
                  <a:lnTo>
                    <a:pt x="541654" y="1708810"/>
                  </a:lnTo>
                  <a:lnTo>
                    <a:pt x="580008" y="1728470"/>
                  </a:lnTo>
                  <a:lnTo>
                    <a:pt x="619505" y="1747774"/>
                  </a:lnTo>
                  <a:lnTo>
                    <a:pt x="660019" y="1766697"/>
                  </a:lnTo>
                  <a:lnTo>
                    <a:pt x="701675" y="1785239"/>
                  </a:lnTo>
                  <a:lnTo>
                    <a:pt x="744347" y="1803387"/>
                  </a:lnTo>
                  <a:lnTo>
                    <a:pt x="788161" y="1821141"/>
                  </a:lnTo>
                  <a:lnTo>
                    <a:pt x="832866" y="1838490"/>
                  </a:lnTo>
                  <a:lnTo>
                    <a:pt x="878713" y="1855419"/>
                  </a:lnTo>
                  <a:lnTo>
                    <a:pt x="925449" y="1871929"/>
                  </a:lnTo>
                  <a:lnTo>
                    <a:pt x="973201" y="1888020"/>
                  </a:lnTo>
                  <a:lnTo>
                    <a:pt x="1021842" y="1903666"/>
                  </a:lnTo>
                  <a:lnTo>
                    <a:pt x="1071499" y="1918868"/>
                  </a:lnTo>
                  <a:lnTo>
                    <a:pt x="1122045" y="1933613"/>
                  </a:lnTo>
                  <a:lnTo>
                    <a:pt x="1173352" y="1947900"/>
                  </a:lnTo>
                  <a:lnTo>
                    <a:pt x="1225677" y="1961730"/>
                  </a:lnTo>
                  <a:lnTo>
                    <a:pt x="1278763" y="1975078"/>
                  </a:lnTo>
                  <a:lnTo>
                    <a:pt x="1332738" y="1987956"/>
                  </a:lnTo>
                  <a:lnTo>
                    <a:pt x="1387475" y="2000326"/>
                  </a:lnTo>
                  <a:lnTo>
                    <a:pt x="1443101" y="2012213"/>
                  </a:lnTo>
                  <a:lnTo>
                    <a:pt x="1499361" y="2023579"/>
                  </a:lnTo>
                  <a:lnTo>
                    <a:pt x="1556511" y="2034451"/>
                  </a:lnTo>
                  <a:lnTo>
                    <a:pt x="1614297" y="2044788"/>
                  </a:lnTo>
                  <a:lnTo>
                    <a:pt x="1672844" y="2054606"/>
                  </a:lnTo>
                  <a:lnTo>
                    <a:pt x="1732026" y="2063889"/>
                  </a:lnTo>
                  <a:lnTo>
                    <a:pt x="1791970" y="2072614"/>
                  </a:lnTo>
                  <a:lnTo>
                    <a:pt x="1852549" y="2080806"/>
                  </a:lnTo>
                  <a:lnTo>
                    <a:pt x="1913635" y="2088426"/>
                  </a:lnTo>
                  <a:lnTo>
                    <a:pt x="1975484" y="2095487"/>
                  </a:lnTo>
                  <a:lnTo>
                    <a:pt x="2037969" y="2101978"/>
                  </a:lnTo>
                  <a:lnTo>
                    <a:pt x="2100960" y="2107883"/>
                  </a:lnTo>
                  <a:lnTo>
                    <a:pt x="2164460" y="2113199"/>
                  </a:lnTo>
                  <a:lnTo>
                    <a:pt x="2228596" y="2117919"/>
                  </a:lnTo>
                  <a:lnTo>
                    <a:pt x="2293239" y="2122032"/>
                  </a:lnTo>
                  <a:lnTo>
                    <a:pt x="2358263" y="2125536"/>
                  </a:lnTo>
                  <a:lnTo>
                    <a:pt x="2423922" y="2128418"/>
                  </a:lnTo>
                  <a:lnTo>
                    <a:pt x="2489961" y="2130675"/>
                  </a:lnTo>
                  <a:lnTo>
                    <a:pt x="2556509" y="2132294"/>
                  </a:lnTo>
                  <a:lnTo>
                    <a:pt x="2623439" y="2133272"/>
                  </a:lnTo>
                  <a:lnTo>
                    <a:pt x="2690876" y="2133600"/>
                  </a:lnTo>
                  <a:lnTo>
                    <a:pt x="2758185" y="2133272"/>
                  </a:lnTo>
                  <a:lnTo>
                    <a:pt x="2825115" y="2132294"/>
                  </a:lnTo>
                  <a:lnTo>
                    <a:pt x="2891663" y="2130675"/>
                  </a:lnTo>
                  <a:lnTo>
                    <a:pt x="2957703" y="2128418"/>
                  </a:lnTo>
                  <a:lnTo>
                    <a:pt x="3023361" y="2125536"/>
                  </a:lnTo>
                  <a:lnTo>
                    <a:pt x="3088385" y="2122032"/>
                  </a:lnTo>
                  <a:lnTo>
                    <a:pt x="3153029" y="2117919"/>
                  </a:lnTo>
                  <a:lnTo>
                    <a:pt x="3217164" y="2113199"/>
                  </a:lnTo>
                  <a:lnTo>
                    <a:pt x="3280664" y="2107883"/>
                  </a:lnTo>
                  <a:lnTo>
                    <a:pt x="3343655" y="2101978"/>
                  </a:lnTo>
                  <a:lnTo>
                    <a:pt x="3406140" y="2095487"/>
                  </a:lnTo>
                  <a:lnTo>
                    <a:pt x="3467989" y="2088426"/>
                  </a:lnTo>
                  <a:lnTo>
                    <a:pt x="3529076" y="2080806"/>
                  </a:lnTo>
                  <a:lnTo>
                    <a:pt x="3589654" y="2072614"/>
                  </a:lnTo>
                  <a:lnTo>
                    <a:pt x="3649599" y="2063889"/>
                  </a:lnTo>
                  <a:lnTo>
                    <a:pt x="3708780" y="2054606"/>
                  </a:lnTo>
                  <a:lnTo>
                    <a:pt x="3767328" y="2044788"/>
                  </a:lnTo>
                  <a:lnTo>
                    <a:pt x="3825113" y="2034451"/>
                  </a:lnTo>
                  <a:lnTo>
                    <a:pt x="3882263" y="2023579"/>
                  </a:lnTo>
                  <a:lnTo>
                    <a:pt x="3938524" y="2012213"/>
                  </a:lnTo>
                  <a:lnTo>
                    <a:pt x="3994150" y="2000326"/>
                  </a:lnTo>
                  <a:lnTo>
                    <a:pt x="4048886" y="1987956"/>
                  </a:lnTo>
                  <a:lnTo>
                    <a:pt x="4102861" y="1975078"/>
                  </a:lnTo>
                  <a:lnTo>
                    <a:pt x="4155948" y="1961730"/>
                  </a:lnTo>
                  <a:lnTo>
                    <a:pt x="4208272" y="1947900"/>
                  </a:lnTo>
                  <a:lnTo>
                    <a:pt x="4259580" y="1933613"/>
                  </a:lnTo>
                  <a:lnTo>
                    <a:pt x="4310126" y="1918868"/>
                  </a:lnTo>
                  <a:lnTo>
                    <a:pt x="4359783" y="1903666"/>
                  </a:lnTo>
                  <a:lnTo>
                    <a:pt x="4408424" y="1888020"/>
                  </a:lnTo>
                  <a:lnTo>
                    <a:pt x="4456176" y="1871929"/>
                  </a:lnTo>
                  <a:lnTo>
                    <a:pt x="4502911" y="1855419"/>
                  </a:lnTo>
                  <a:lnTo>
                    <a:pt x="4548758" y="1838490"/>
                  </a:lnTo>
                  <a:lnTo>
                    <a:pt x="4593463" y="1821141"/>
                  </a:lnTo>
                  <a:lnTo>
                    <a:pt x="4637278" y="1803387"/>
                  </a:lnTo>
                  <a:lnTo>
                    <a:pt x="4679950" y="1785239"/>
                  </a:lnTo>
                  <a:lnTo>
                    <a:pt x="4721606" y="1766697"/>
                  </a:lnTo>
                  <a:lnTo>
                    <a:pt x="4762119" y="1747774"/>
                  </a:lnTo>
                  <a:lnTo>
                    <a:pt x="4801616" y="1728470"/>
                  </a:lnTo>
                  <a:lnTo>
                    <a:pt x="4839970" y="1708810"/>
                  </a:lnTo>
                  <a:lnTo>
                    <a:pt x="4877181" y="1688782"/>
                  </a:lnTo>
                  <a:lnTo>
                    <a:pt x="4913249" y="1668399"/>
                  </a:lnTo>
                  <a:lnTo>
                    <a:pt x="4948047" y="1647685"/>
                  </a:lnTo>
                  <a:lnTo>
                    <a:pt x="4981829" y="1626628"/>
                  </a:lnTo>
                  <a:lnTo>
                    <a:pt x="5014214" y="1605229"/>
                  </a:lnTo>
                  <a:lnTo>
                    <a:pt x="5075428" y="1561490"/>
                  </a:lnTo>
                  <a:lnTo>
                    <a:pt x="5131561" y="1516532"/>
                  </a:lnTo>
                  <a:lnTo>
                    <a:pt x="5182361" y="1470406"/>
                  </a:lnTo>
                  <a:lnTo>
                    <a:pt x="5227828" y="1423174"/>
                  </a:lnTo>
                  <a:lnTo>
                    <a:pt x="5267706" y="1374902"/>
                  </a:lnTo>
                  <a:lnTo>
                    <a:pt x="5301869" y="1325651"/>
                  </a:lnTo>
                  <a:lnTo>
                    <a:pt x="5330190" y="1275473"/>
                  </a:lnTo>
                  <a:lnTo>
                    <a:pt x="5352415" y="1224445"/>
                  </a:lnTo>
                  <a:lnTo>
                    <a:pt x="5368544" y="1172616"/>
                  </a:lnTo>
                  <a:lnTo>
                    <a:pt x="5378323" y="1120038"/>
                  </a:lnTo>
                  <a:lnTo>
                    <a:pt x="5381625" y="1066800"/>
                  </a:lnTo>
                  <a:lnTo>
                    <a:pt x="5380735" y="1040091"/>
                  </a:lnTo>
                  <a:lnTo>
                    <a:pt x="5374258" y="987171"/>
                  </a:lnTo>
                  <a:lnTo>
                    <a:pt x="5361305" y="934974"/>
                  </a:lnTo>
                  <a:lnTo>
                    <a:pt x="5342128" y="883538"/>
                  </a:lnTo>
                  <a:lnTo>
                    <a:pt x="5316728" y="832866"/>
                  </a:lnTo>
                  <a:lnTo>
                    <a:pt x="5285485" y="783209"/>
                  </a:lnTo>
                  <a:lnTo>
                    <a:pt x="5248402" y="734441"/>
                  </a:lnTo>
                  <a:lnTo>
                    <a:pt x="5205730" y="686688"/>
                  </a:lnTo>
                  <a:lnTo>
                    <a:pt x="5157597" y="639953"/>
                  </a:lnTo>
                  <a:lnTo>
                    <a:pt x="5104130" y="594360"/>
                  </a:lnTo>
                  <a:lnTo>
                    <a:pt x="5045456" y="550037"/>
                  </a:lnTo>
                  <a:lnTo>
                    <a:pt x="4981829" y="506983"/>
                  </a:lnTo>
                  <a:lnTo>
                    <a:pt x="4948047" y="485901"/>
                  </a:lnTo>
                  <a:lnTo>
                    <a:pt x="4913249" y="465200"/>
                  </a:lnTo>
                  <a:lnTo>
                    <a:pt x="4877181" y="444754"/>
                  </a:lnTo>
                  <a:lnTo>
                    <a:pt x="4839970" y="424814"/>
                  </a:lnTo>
                  <a:lnTo>
                    <a:pt x="4801616" y="405130"/>
                  </a:lnTo>
                  <a:lnTo>
                    <a:pt x="4762119" y="385825"/>
                  </a:lnTo>
                  <a:lnTo>
                    <a:pt x="4721606" y="366902"/>
                  </a:lnTo>
                  <a:lnTo>
                    <a:pt x="4679950" y="348361"/>
                  </a:lnTo>
                  <a:lnTo>
                    <a:pt x="4637278" y="330200"/>
                  </a:lnTo>
                  <a:lnTo>
                    <a:pt x="4593463" y="312419"/>
                  </a:lnTo>
                  <a:lnTo>
                    <a:pt x="4548758" y="295148"/>
                  </a:lnTo>
                  <a:lnTo>
                    <a:pt x="4502911" y="278130"/>
                  </a:lnTo>
                  <a:lnTo>
                    <a:pt x="4456176" y="261619"/>
                  </a:lnTo>
                  <a:lnTo>
                    <a:pt x="4408424" y="245618"/>
                  </a:lnTo>
                  <a:lnTo>
                    <a:pt x="4359783" y="229869"/>
                  </a:lnTo>
                  <a:lnTo>
                    <a:pt x="4310126" y="214756"/>
                  </a:lnTo>
                  <a:lnTo>
                    <a:pt x="4259580" y="200025"/>
                  </a:lnTo>
                  <a:lnTo>
                    <a:pt x="4208272" y="185674"/>
                  </a:lnTo>
                  <a:lnTo>
                    <a:pt x="4155948" y="171831"/>
                  </a:lnTo>
                  <a:lnTo>
                    <a:pt x="4102861" y="158495"/>
                  </a:lnTo>
                  <a:lnTo>
                    <a:pt x="4048886" y="145669"/>
                  </a:lnTo>
                  <a:lnTo>
                    <a:pt x="3994150" y="133223"/>
                  </a:lnTo>
                  <a:lnTo>
                    <a:pt x="3938524" y="121412"/>
                  </a:lnTo>
                  <a:lnTo>
                    <a:pt x="3882263" y="109981"/>
                  </a:lnTo>
                  <a:lnTo>
                    <a:pt x="3825113" y="99187"/>
                  </a:lnTo>
                  <a:lnTo>
                    <a:pt x="3767328" y="88773"/>
                  </a:lnTo>
                  <a:lnTo>
                    <a:pt x="3708780" y="78993"/>
                  </a:lnTo>
                  <a:lnTo>
                    <a:pt x="3649599" y="69723"/>
                  </a:lnTo>
                  <a:lnTo>
                    <a:pt x="3589654" y="60960"/>
                  </a:lnTo>
                  <a:lnTo>
                    <a:pt x="3529076" y="52831"/>
                  </a:lnTo>
                  <a:lnTo>
                    <a:pt x="3467989" y="45212"/>
                  </a:lnTo>
                  <a:lnTo>
                    <a:pt x="3406140" y="38100"/>
                  </a:lnTo>
                  <a:lnTo>
                    <a:pt x="3343655" y="31623"/>
                  </a:lnTo>
                  <a:lnTo>
                    <a:pt x="3280664" y="25654"/>
                  </a:lnTo>
                  <a:lnTo>
                    <a:pt x="3217164" y="20447"/>
                  </a:lnTo>
                  <a:lnTo>
                    <a:pt x="3153029" y="15620"/>
                  </a:lnTo>
                  <a:lnTo>
                    <a:pt x="3088385" y="11556"/>
                  </a:lnTo>
                  <a:lnTo>
                    <a:pt x="3023361" y="8000"/>
                  </a:lnTo>
                  <a:lnTo>
                    <a:pt x="2957703" y="5206"/>
                  </a:lnTo>
                  <a:lnTo>
                    <a:pt x="2891663" y="2920"/>
                  </a:lnTo>
                  <a:lnTo>
                    <a:pt x="2825115" y="1269"/>
                  </a:lnTo>
                  <a:lnTo>
                    <a:pt x="2758185" y="381"/>
                  </a:lnTo>
                  <a:lnTo>
                    <a:pt x="2690876" y="0"/>
                  </a:lnTo>
                  <a:close/>
                </a:path>
              </a:pathLst>
            </a:custGeom>
            <a:solidFill>
              <a:srgbClr val="FFF0CC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305550" y="4629150"/>
              <a:ext cx="5381625" cy="2133600"/>
            </a:xfrm>
            <a:custGeom>
              <a:avLst/>
              <a:gdLst/>
              <a:ahLst/>
              <a:cxnLst/>
              <a:rect l="l" t="t" r="r" b="b"/>
              <a:pathLst>
                <a:path w="5381625" h="2133600">
                  <a:moveTo>
                    <a:pt x="0" y="1066800"/>
                  </a:moveTo>
                  <a:lnTo>
                    <a:pt x="3301" y="1013548"/>
                  </a:lnTo>
                  <a:lnTo>
                    <a:pt x="13080" y="960983"/>
                  </a:lnTo>
                  <a:lnTo>
                    <a:pt x="29210" y="909193"/>
                  </a:lnTo>
                  <a:lnTo>
                    <a:pt x="51435" y="858138"/>
                  </a:lnTo>
                  <a:lnTo>
                    <a:pt x="79755" y="807974"/>
                  </a:lnTo>
                  <a:lnTo>
                    <a:pt x="113919" y="758697"/>
                  </a:lnTo>
                  <a:lnTo>
                    <a:pt x="153797" y="710438"/>
                  </a:lnTo>
                  <a:lnTo>
                    <a:pt x="199263" y="663194"/>
                  </a:lnTo>
                  <a:lnTo>
                    <a:pt x="250063" y="617093"/>
                  </a:lnTo>
                  <a:lnTo>
                    <a:pt x="306197" y="572135"/>
                  </a:lnTo>
                  <a:lnTo>
                    <a:pt x="367410" y="528319"/>
                  </a:lnTo>
                  <a:lnTo>
                    <a:pt x="399796" y="506983"/>
                  </a:lnTo>
                  <a:lnTo>
                    <a:pt x="433577" y="485901"/>
                  </a:lnTo>
                  <a:lnTo>
                    <a:pt x="468375" y="465200"/>
                  </a:lnTo>
                  <a:lnTo>
                    <a:pt x="504444" y="444754"/>
                  </a:lnTo>
                  <a:lnTo>
                    <a:pt x="541654" y="424814"/>
                  </a:lnTo>
                  <a:lnTo>
                    <a:pt x="580008" y="405130"/>
                  </a:lnTo>
                  <a:lnTo>
                    <a:pt x="619505" y="385825"/>
                  </a:lnTo>
                  <a:lnTo>
                    <a:pt x="660019" y="366902"/>
                  </a:lnTo>
                  <a:lnTo>
                    <a:pt x="701675" y="348361"/>
                  </a:lnTo>
                  <a:lnTo>
                    <a:pt x="744347" y="330200"/>
                  </a:lnTo>
                  <a:lnTo>
                    <a:pt x="788161" y="312419"/>
                  </a:lnTo>
                  <a:lnTo>
                    <a:pt x="832866" y="295148"/>
                  </a:lnTo>
                  <a:lnTo>
                    <a:pt x="878713" y="278130"/>
                  </a:lnTo>
                  <a:lnTo>
                    <a:pt x="925449" y="261619"/>
                  </a:lnTo>
                  <a:lnTo>
                    <a:pt x="973201" y="245618"/>
                  </a:lnTo>
                  <a:lnTo>
                    <a:pt x="1021842" y="229869"/>
                  </a:lnTo>
                  <a:lnTo>
                    <a:pt x="1071499" y="214756"/>
                  </a:lnTo>
                  <a:lnTo>
                    <a:pt x="1122045" y="200025"/>
                  </a:lnTo>
                  <a:lnTo>
                    <a:pt x="1173352" y="185674"/>
                  </a:lnTo>
                  <a:lnTo>
                    <a:pt x="1225677" y="171831"/>
                  </a:lnTo>
                  <a:lnTo>
                    <a:pt x="1278763" y="158495"/>
                  </a:lnTo>
                  <a:lnTo>
                    <a:pt x="1332738" y="145669"/>
                  </a:lnTo>
                  <a:lnTo>
                    <a:pt x="1387475" y="133223"/>
                  </a:lnTo>
                  <a:lnTo>
                    <a:pt x="1443101" y="121412"/>
                  </a:lnTo>
                  <a:lnTo>
                    <a:pt x="1499361" y="109981"/>
                  </a:lnTo>
                  <a:lnTo>
                    <a:pt x="1556511" y="99187"/>
                  </a:lnTo>
                  <a:lnTo>
                    <a:pt x="1614297" y="88773"/>
                  </a:lnTo>
                  <a:lnTo>
                    <a:pt x="1672844" y="78993"/>
                  </a:lnTo>
                  <a:lnTo>
                    <a:pt x="1732026" y="69723"/>
                  </a:lnTo>
                  <a:lnTo>
                    <a:pt x="1791970" y="60960"/>
                  </a:lnTo>
                  <a:lnTo>
                    <a:pt x="1852549" y="52831"/>
                  </a:lnTo>
                  <a:lnTo>
                    <a:pt x="1913635" y="45212"/>
                  </a:lnTo>
                  <a:lnTo>
                    <a:pt x="1975484" y="38100"/>
                  </a:lnTo>
                  <a:lnTo>
                    <a:pt x="2037969" y="31623"/>
                  </a:lnTo>
                  <a:lnTo>
                    <a:pt x="2100960" y="25654"/>
                  </a:lnTo>
                  <a:lnTo>
                    <a:pt x="2164460" y="20447"/>
                  </a:lnTo>
                  <a:lnTo>
                    <a:pt x="2228596" y="15620"/>
                  </a:lnTo>
                  <a:lnTo>
                    <a:pt x="2293239" y="11556"/>
                  </a:lnTo>
                  <a:lnTo>
                    <a:pt x="2358263" y="8000"/>
                  </a:lnTo>
                  <a:lnTo>
                    <a:pt x="2423922" y="5206"/>
                  </a:lnTo>
                  <a:lnTo>
                    <a:pt x="2489961" y="2920"/>
                  </a:lnTo>
                  <a:lnTo>
                    <a:pt x="2556509" y="1269"/>
                  </a:lnTo>
                  <a:lnTo>
                    <a:pt x="2623439" y="381"/>
                  </a:lnTo>
                  <a:lnTo>
                    <a:pt x="2690876" y="0"/>
                  </a:lnTo>
                  <a:lnTo>
                    <a:pt x="2758185" y="381"/>
                  </a:lnTo>
                  <a:lnTo>
                    <a:pt x="2825115" y="1269"/>
                  </a:lnTo>
                  <a:lnTo>
                    <a:pt x="2891663" y="2920"/>
                  </a:lnTo>
                  <a:lnTo>
                    <a:pt x="2957703" y="5206"/>
                  </a:lnTo>
                  <a:lnTo>
                    <a:pt x="3023361" y="8000"/>
                  </a:lnTo>
                  <a:lnTo>
                    <a:pt x="3088385" y="11556"/>
                  </a:lnTo>
                  <a:lnTo>
                    <a:pt x="3153029" y="15620"/>
                  </a:lnTo>
                  <a:lnTo>
                    <a:pt x="3217164" y="20447"/>
                  </a:lnTo>
                  <a:lnTo>
                    <a:pt x="3280664" y="25654"/>
                  </a:lnTo>
                  <a:lnTo>
                    <a:pt x="3343655" y="31623"/>
                  </a:lnTo>
                  <a:lnTo>
                    <a:pt x="3406140" y="38100"/>
                  </a:lnTo>
                  <a:lnTo>
                    <a:pt x="3467989" y="45212"/>
                  </a:lnTo>
                  <a:lnTo>
                    <a:pt x="3529076" y="52831"/>
                  </a:lnTo>
                  <a:lnTo>
                    <a:pt x="3589654" y="60960"/>
                  </a:lnTo>
                  <a:lnTo>
                    <a:pt x="3649599" y="69723"/>
                  </a:lnTo>
                  <a:lnTo>
                    <a:pt x="3708780" y="78993"/>
                  </a:lnTo>
                  <a:lnTo>
                    <a:pt x="3767328" y="88773"/>
                  </a:lnTo>
                  <a:lnTo>
                    <a:pt x="3825113" y="99187"/>
                  </a:lnTo>
                  <a:lnTo>
                    <a:pt x="3882263" y="109981"/>
                  </a:lnTo>
                  <a:lnTo>
                    <a:pt x="3938524" y="121412"/>
                  </a:lnTo>
                  <a:lnTo>
                    <a:pt x="3994150" y="133223"/>
                  </a:lnTo>
                  <a:lnTo>
                    <a:pt x="4048886" y="145669"/>
                  </a:lnTo>
                  <a:lnTo>
                    <a:pt x="4102861" y="158495"/>
                  </a:lnTo>
                  <a:lnTo>
                    <a:pt x="4155948" y="171831"/>
                  </a:lnTo>
                  <a:lnTo>
                    <a:pt x="4208272" y="185674"/>
                  </a:lnTo>
                  <a:lnTo>
                    <a:pt x="4259580" y="200025"/>
                  </a:lnTo>
                  <a:lnTo>
                    <a:pt x="4310126" y="214756"/>
                  </a:lnTo>
                  <a:lnTo>
                    <a:pt x="4359783" y="229869"/>
                  </a:lnTo>
                  <a:lnTo>
                    <a:pt x="4408424" y="245618"/>
                  </a:lnTo>
                  <a:lnTo>
                    <a:pt x="4456176" y="261619"/>
                  </a:lnTo>
                  <a:lnTo>
                    <a:pt x="4502911" y="278130"/>
                  </a:lnTo>
                  <a:lnTo>
                    <a:pt x="4548758" y="295148"/>
                  </a:lnTo>
                  <a:lnTo>
                    <a:pt x="4593463" y="312419"/>
                  </a:lnTo>
                  <a:lnTo>
                    <a:pt x="4637278" y="330200"/>
                  </a:lnTo>
                  <a:lnTo>
                    <a:pt x="4679950" y="348361"/>
                  </a:lnTo>
                  <a:lnTo>
                    <a:pt x="4721606" y="366902"/>
                  </a:lnTo>
                  <a:lnTo>
                    <a:pt x="4762119" y="385825"/>
                  </a:lnTo>
                  <a:lnTo>
                    <a:pt x="4801616" y="405130"/>
                  </a:lnTo>
                  <a:lnTo>
                    <a:pt x="4839970" y="424814"/>
                  </a:lnTo>
                  <a:lnTo>
                    <a:pt x="4877181" y="444754"/>
                  </a:lnTo>
                  <a:lnTo>
                    <a:pt x="4913249" y="465200"/>
                  </a:lnTo>
                  <a:lnTo>
                    <a:pt x="4948047" y="485901"/>
                  </a:lnTo>
                  <a:lnTo>
                    <a:pt x="4981829" y="506983"/>
                  </a:lnTo>
                  <a:lnTo>
                    <a:pt x="5014214" y="528319"/>
                  </a:lnTo>
                  <a:lnTo>
                    <a:pt x="5075428" y="572135"/>
                  </a:lnTo>
                  <a:lnTo>
                    <a:pt x="5131561" y="617093"/>
                  </a:lnTo>
                  <a:lnTo>
                    <a:pt x="5182361" y="663194"/>
                  </a:lnTo>
                  <a:lnTo>
                    <a:pt x="5227828" y="710438"/>
                  </a:lnTo>
                  <a:lnTo>
                    <a:pt x="5267706" y="758697"/>
                  </a:lnTo>
                  <a:lnTo>
                    <a:pt x="5301869" y="807974"/>
                  </a:lnTo>
                  <a:lnTo>
                    <a:pt x="5330190" y="858138"/>
                  </a:lnTo>
                  <a:lnTo>
                    <a:pt x="5352415" y="909193"/>
                  </a:lnTo>
                  <a:lnTo>
                    <a:pt x="5368544" y="960983"/>
                  </a:lnTo>
                  <a:lnTo>
                    <a:pt x="5378323" y="1013548"/>
                  </a:lnTo>
                  <a:lnTo>
                    <a:pt x="5381625" y="1066800"/>
                  </a:lnTo>
                  <a:lnTo>
                    <a:pt x="5380735" y="1093508"/>
                  </a:lnTo>
                  <a:lnTo>
                    <a:pt x="5374258" y="1146416"/>
                  </a:lnTo>
                  <a:lnTo>
                    <a:pt x="5361305" y="1198626"/>
                  </a:lnTo>
                  <a:lnTo>
                    <a:pt x="5342128" y="1250061"/>
                  </a:lnTo>
                  <a:lnTo>
                    <a:pt x="5316728" y="1300670"/>
                  </a:lnTo>
                  <a:lnTo>
                    <a:pt x="5285485" y="1350391"/>
                  </a:lnTo>
                  <a:lnTo>
                    <a:pt x="5248402" y="1399171"/>
                  </a:lnTo>
                  <a:lnTo>
                    <a:pt x="5205730" y="1446923"/>
                  </a:lnTo>
                  <a:lnTo>
                    <a:pt x="5157597" y="1493608"/>
                  </a:lnTo>
                  <a:lnTo>
                    <a:pt x="5104130" y="1539163"/>
                  </a:lnTo>
                  <a:lnTo>
                    <a:pt x="5045456" y="1583524"/>
                  </a:lnTo>
                  <a:lnTo>
                    <a:pt x="4981829" y="1626628"/>
                  </a:lnTo>
                  <a:lnTo>
                    <a:pt x="4948047" y="1647685"/>
                  </a:lnTo>
                  <a:lnTo>
                    <a:pt x="4913249" y="1668399"/>
                  </a:lnTo>
                  <a:lnTo>
                    <a:pt x="4877181" y="1688782"/>
                  </a:lnTo>
                  <a:lnTo>
                    <a:pt x="4839970" y="1708810"/>
                  </a:lnTo>
                  <a:lnTo>
                    <a:pt x="4801616" y="1728470"/>
                  </a:lnTo>
                  <a:lnTo>
                    <a:pt x="4762119" y="1747774"/>
                  </a:lnTo>
                  <a:lnTo>
                    <a:pt x="4721606" y="1766697"/>
                  </a:lnTo>
                  <a:lnTo>
                    <a:pt x="4679950" y="1785239"/>
                  </a:lnTo>
                  <a:lnTo>
                    <a:pt x="4637278" y="1803387"/>
                  </a:lnTo>
                  <a:lnTo>
                    <a:pt x="4593463" y="1821141"/>
                  </a:lnTo>
                  <a:lnTo>
                    <a:pt x="4548758" y="1838490"/>
                  </a:lnTo>
                  <a:lnTo>
                    <a:pt x="4502911" y="1855419"/>
                  </a:lnTo>
                  <a:lnTo>
                    <a:pt x="4456176" y="1871929"/>
                  </a:lnTo>
                  <a:lnTo>
                    <a:pt x="4408424" y="1888020"/>
                  </a:lnTo>
                  <a:lnTo>
                    <a:pt x="4359783" y="1903666"/>
                  </a:lnTo>
                  <a:lnTo>
                    <a:pt x="4310126" y="1918868"/>
                  </a:lnTo>
                  <a:lnTo>
                    <a:pt x="4259580" y="1933613"/>
                  </a:lnTo>
                  <a:lnTo>
                    <a:pt x="4208272" y="1947900"/>
                  </a:lnTo>
                  <a:lnTo>
                    <a:pt x="4155948" y="1961730"/>
                  </a:lnTo>
                  <a:lnTo>
                    <a:pt x="4102861" y="1975078"/>
                  </a:lnTo>
                  <a:lnTo>
                    <a:pt x="4048886" y="1987956"/>
                  </a:lnTo>
                  <a:lnTo>
                    <a:pt x="3994150" y="2000326"/>
                  </a:lnTo>
                  <a:lnTo>
                    <a:pt x="3938524" y="2012213"/>
                  </a:lnTo>
                  <a:lnTo>
                    <a:pt x="3882263" y="2023579"/>
                  </a:lnTo>
                  <a:lnTo>
                    <a:pt x="3825113" y="2034451"/>
                  </a:lnTo>
                  <a:lnTo>
                    <a:pt x="3767328" y="2044788"/>
                  </a:lnTo>
                  <a:lnTo>
                    <a:pt x="3708780" y="2054606"/>
                  </a:lnTo>
                  <a:lnTo>
                    <a:pt x="3649599" y="2063889"/>
                  </a:lnTo>
                  <a:lnTo>
                    <a:pt x="3589654" y="2072614"/>
                  </a:lnTo>
                  <a:lnTo>
                    <a:pt x="3529076" y="2080806"/>
                  </a:lnTo>
                  <a:lnTo>
                    <a:pt x="3467989" y="2088426"/>
                  </a:lnTo>
                  <a:lnTo>
                    <a:pt x="3406140" y="2095487"/>
                  </a:lnTo>
                  <a:lnTo>
                    <a:pt x="3343655" y="2101978"/>
                  </a:lnTo>
                  <a:lnTo>
                    <a:pt x="3280664" y="2107883"/>
                  </a:lnTo>
                  <a:lnTo>
                    <a:pt x="3217164" y="2113199"/>
                  </a:lnTo>
                  <a:lnTo>
                    <a:pt x="3153029" y="2117919"/>
                  </a:lnTo>
                  <a:lnTo>
                    <a:pt x="3088385" y="2122032"/>
                  </a:lnTo>
                  <a:lnTo>
                    <a:pt x="3023361" y="2125536"/>
                  </a:lnTo>
                  <a:lnTo>
                    <a:pt x="2957703" y="2128418"/>
                  </a:lnTo>
                  <a:lnTo>
                    <a:pt x="2891663" y="2130675"/>
                  </a:lnTo>
                  <a:lnTo>
                    <a:pt x="2825115" y="2132294"/>
                  </a:lnTo>
                  <a:lnTo>
                    <a:pt x="2758185" y="2133272"/>
                  </a:lnTo>
                  <a:lnTo>
                    <a:pt x="2690876" y="2133600"/>
                  </a:lnTo>
                  <a:lnTo>
                    <a:pt x="2623439" y="2133272"/>
                  </a:lnTo>
                  <a:lnTo>
                    <a:pt x="2556509" y="2132294"/>
                  </a:lnTo>
                  <a:lnTo>
                    <a:pt x="2489961" y="2130675"/>
                  </a:lnTo>
                  <a:lnTo>
                    <a:pt x="2423922" y="2128418"/>
                  </a:lnTo>
                  <a:lnTo>
                    <a:pt x="2358263" y="2125536"/>
                  </a:lnTo>
                  <a:lnTo>
                    <a:pt x="2293239" y="2122032"/>
                  </a:lnTo>
                  <a:lnTo>
                    <a:pt x="2228596" y="2117919"/>
                  </a:lnTo>
                  <a:lnTo>
                    <a:pt x="2164460" y="2113199"/>
                  </a:lnTo>
                  <a:lnTo>
                    <a:pt x="2100960" y="2107883"/>
                  </a:lnTo>
                  <a:lnTo>
                    <a:pt x="2037969" y="2101978"/>
                  </a:lnTo>
                  <a:lnTo>
                    <a:pt x="1975484" y="2095487"/>
                  </a:lnTo>
                  <a:lnTo>
                    <a:pt x="1913635" y="2088426"/>
                  </a:lnTo>
                  <a:lnTo>
                    <a:pt x="1852549" y="2080806"/>
                  </a:lnTo>
                  <a:lnTo>
                    <a:pt x="1791970" y="2072614"/>
                  </a:lnTo>
                  <a:lnTo>
                    <a:pt x="1732026" y="2063889"/>
                  </a:lnTo>
                  <a:lnTo>
                    <a:pt x="1672844" y="2054606"/>
                  </a:lnTo>
                  <a:lnTo>
                    <a:pt x="1614297" y="2044788"/>
                  </a:lnTo>
                  <a:lnTo>
                    <a:pt x="1556511" y="2034451"/>
                  </a:lnTo>
                  <a:lnTo>
                    <a:pt x="1499361" y="2023579"/>
                  </a:lnTo>
                  <a:lnTo>
                    <a:pt x="1443101" y="2012213"/>
                  </a:lnTo>
                  <a:lnTo>
                    <a:pt x="1387475" y="2000326"/>
                  </a:lnTo>
                  <a:lnTo>
                    <a:pt x="1332738" y="1987956"/>
                  </a:lnTo>
                  <a:lnTo>
                    <a:pt x="1278763" y="1975078"/>
                  </a:lnTo>
                  <a:lnTo>
                    <a:pt x="1225677" y="1961730"/>
                  </a:lnTo>
                  <a:lnTo>
                    <a:pt x="1173352" y="1947900"/>
                  </a:lnTo>
                  <a:lnTo>
                    <a:pt x="1122045" y="1933613"/>
                  </a:lnTo>
                  <a:lnTo>
                    <a:pt x="1071499" y="1918868"/>
                  </a:lnTo>
                  <a:lnTo>
                    <a:pt x="1021842" y="1903666"/>
                  </a:lnTo>
                  <a:lnTo>
                    <a:pt x="973201" y="1888020"/>
                  </a:lnTo>
                  <a:lnTo>
                    <a:pt x="925449" y="1871929"/>
                  </a:lnTo>
                  <a:lnTo>
                    <a:pt x="878713" y="1855419"/>
                  </a:lnTo>
                  <a:lnTo>
                    <a:pt x="832866" y="1838490"/>
                  </a:lnTo>
                  <a:lnTo>
                    <a:pt x="788161" y="1821141"/>
                  </a:lnTo>
                  <a:lnTo>
                    <a:pt x="744347" y="1803387"/>
                  </a:lnTo>
                  <a:lnTo>
                    <a:pt x="701675" y="1785239"/>
                  </a:lnTo>
                  <a:lnTo>
                    <a:pt x="660019" y="1766697"/>
                  </a:lnTo>
                  <a:lnTo>
                    <a:pt x="619505" y="1747774"/>
                  </a:lnTo>
                  <a:lnTo>
                    <a:pt x="580008" y="1728470"/>
                  </a:lnTo>
                  <a:lnTo>
                    <a:pt x="541654" y="1708810"/>
                  </a:lnTo>
                  <a:lnTo>
                    <a:pt x="504444" y="1688782"/>
                  </a:lnTo>
                  <a:lnTo>
                    <a:pt x="468375" y="1668399"/>
                  </a:lnTo>
                  <a:lnTo>
                    <a:pt x="433577" y="1647685"/>
                  </a:lnTo>
                  <a:lnTo>
                    <a:pt x="399796" y="1626628"/>
                  </a:lnTo>
                  <a:lnTo>
                    <a:pt x="367410" y="1605229"/>
                  </a:lnTo>
                  <a:lnTo>
                    <a:pt x="306197" y="1561490"/>
                  </a:lnTo>
                  <a:lnTo>
                    <a:pt x="250063" y="1516532"/>
                  </a:lnTo>
                  <a:lnTo>
                    <a:pt x="199263" y="1470406"/>
                  </a:lnTo>
                  <a:lnTo>
                    <a:pt x="153797" y="1423174"/>
                  </a:lnTo>
                  <a:lnTo>
                    <a:pt x="113919" y="1374902"/>
                  </a:lnTo>
                  <a:lnTo>
                    <a:pt x="79755" y="1325651"/>
                  </a:lnTo>
                  <a:lnTo>
                    <a:pt x="51435" y="1275473"/>
                  </a:lnTo>
                  <a:lnTo>
                    <a:pt x="29210" y="1224445"/>
                  </a:lnTo>
                  <a:lnTo>
                    <a:pt x="13080" y="1172616"/>
                  </a:lnTo>
                  <a:lnTo>
                    <a:pt x="3301" y="1120038"/>
                  </a:lnTo>
                  <a:lnTo>
                    <a:pt x="0" y="1066800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7654437" y="4849518"/>
            <a:ext cx="33762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5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Buone </a:t>
            </a:r>
          </a:p>
          <a:p>
            <a:pPr algn="ctr"/>
            <a:r>
              <a:rPr lang="it-IT" sz="55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Vacanze!</a:t>
            </a:r>
            <a:endParaRPr lang="it-IT" sz="5500" b="1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780689" y="2166380"/>
            <a:ext cx="64945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PER TENERVI ALLENATI:</a:t>
            </a:r>
          </a:p>
          <a:p>
            <a:r>
              <a:rPr lang="it-IT" sz="1600" spc="-340" dirty="0">
                <a:solidFill>
                  <a:srgbClr val="000000"/>
                </a:solidFill>
                <a:latin typeface="Comic Sans MS" pitchFamily="66" charset="0"/>
              </a:rPr>
              <a:t>« </a:t>
            </a:r>
            <a:r>
              <a:rPr lang="it-IT" sz="1600" dirty="0" err="1" smtClean="0">
                <a:latin typeface="Comic Sans MS" pitchFamily="66" charset="0"/>
              </a:rPr>
              <a:t>Trallallà</a:t>
            </a:r>
            <a:r>
              <a:rPr lang="it-IT" sz="1600" dirty="0" smtClean="0">
                <a:latin typeface="Comic Sans MS" pitchFamily="66" charset="0"/>
              </a:rPr>
              <a:t> 4</a:t>
            </a:r>
            <a:r>
              <a:rPr lang="it-IT" sz="1600" spc="100" dirty="0" smtClean="0">
                <a:solidFill>
                  <a:srgbClr val="000000"/>
                </a:solidFill>
                <a:latin typeface="Comic Sans MS" pitchFamily="66" charset="0"/>
              </a:rPr>
              <a:t>» Casa Editrice </a:t>
            </a:r>
            <a:r>
              <a:rPr lang="it-IT" sz="1600" spc="100" dirty="0" err="1" smtClean="0">
                <a:solidFill>
                  <a:srgbClr val="000000"/>
                </a:solidFill>
                <a:latin typeface="Comic Sans MS" pitchFamily="66" charset="0"/>
              </a:rPr>
              <a:t>Tredieci</a:t>
            </a:r>
            <a:endParaRPr lang="it-IT" sz="1600" spc="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it-IT" sz="1600" spc="-295" dirty="0">
                <a:solidFill>
                  <a:srgbClr val="000000"/>
                </a:solidFill>
                <a:latin typeface="Comic Sans MS" pitchFamily="66" charset="0"/>
              </a:rPr>
              <a:t>Cod. </a:t>
            </a:r>
            <a:r>
              <a:rPr lang="it-IT" sz="1600" spc="-295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it-IT" sz="1600" b="1" dirty="0" smtClean="0">
                <a:latin typeface="Comic Sans MS" pitchFamily="66" charset="0"/>
              </a:rPr>
              <a:t>97888-8388-4221</a:t>
            </a:r>
            <a:endParaRPr lang="it-IT" sz="155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780689" y="3122763"/>
            <a:ext cx="5468086" cy="1726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Narrativa</a:t>
            </a:r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per sognare sotto l’ombrellone! 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Cuori di </a:t>
            </a:r>
            <a:r>
              <a:rPr lang="it-IT" sz="1600" dirty="0" err="1">
                <a:latin typeface="Comic Sans MS" pitchFamily="66" charset="0"/>
                <a:ea typeface="Verdana" pitchFamily="34" charset="0"/>
                <a:cs typeface="Verdana" pitchFamily="34" charset="0"/>
              </a:rPr>
              <a:t>Waffel</a:t>
            </a: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, Maria </a:t>
            </a:r>
            <a:r>
              <a:rPr lang="it-IT" sz="1600" dirty="0" err="1">
                <a:latin typeface="Comic Sans MS" pitchFamily="66" charset="0"/>
                <a:ea typeface="Verdana" pitchFamily="34" charset="0"/>
                <a:cs typeface="Verdana" pitchFamily="34" charset="0"/>
              </a:rPr>
              <a:t>Parr</a:t>
            </a: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600" dirty="0" err="1">
                <a:latin typeface="Comic Sans MS" pitchFamily="66" charset="0"/>
                <a:ea typeface="Verdana" pitchFamily="34" charset="0"/>
                <a:cs typeface="Verdana" pitchFamily="34" charset="0"/>
              </a:rPr>
              <a:t>Beisler</a:t>
            </a: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 Editore.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Ascolta il mio cuore, Bianca </a:t>
            </a:r>
            <a:r>
              <a:rPr lang="it-IT" sz="1600" dirty="0" err="1">
                <a:latin typeface="Comic Sans MS" pitchFamily="66" charset="0"/>
                <a:ea typeface="Verdana" pitchFamily="34" charset="0"/>
                <a:cs typeface="Verdana" pitchFamily="34" charset="0"/>
              </a:rPr>
              <a:t>Pitzorno</a:t>
            </a: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, Mondadori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Storia di un cane che insegnò a un bambino la fedeltà, Luis Sepúlveda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60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Viaggio al centro della terra, Jules </a:t>
            </a:r>
            <a:r>
              <a:rPr lang="it-IT" sz="16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Verne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60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Harry Potter e la pietra filosofale, J. K. Rowling</a:t>
            </a:r>
            <a:endParaRPr lang="it-IT" sz="160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5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705600" y="4808600"/>
            <a:ext cx="5038725" cy="1666875"/>
            <a:chOff x="6858000" y="4600575"/>
            <a:chExt cx="5038725" cy="1666875"/>
          </a:xfrm>
        </p:grpSpPr>
        <p:sp>
          <p:nvSpPr>
            <p:cNvPr id="6" name="object 6"/>
            <p:cNvSpPr/>
            <p:nvPr/>
          </p:nvSpPr>
          <p:spPr>
            <a:xfrm>
              <a:off x="6886575" y="4629150"/>
              <a:ext cx="4981575" cy="1609725"/>
            </a:xfrm>
            <a:custGeom>
              <a:avLst/>
              <a:gdLst/>
              <a:ahLst/>
              <a:cxnLst/>
              <a:rect l="l" t="t" r="r" b="b"/>
              <a:pathLst>
                <a:path w="4981575" h="1609725">
                  <a:moveTo>
                    <a:pt x="2490724" y="0"/>
                  </a:moveTo>
                  <a:lnTo>
                    <a:pt x="2421001" y="254"/>
                  </a:lnTo>
                  <a:lnTo>
                    <a:pt x="2351785" y="1269"/>
                  </a:lnTo>
                  <a:lnTo>
                    <a:pt x="2283079" y="2793"/>
                  </a:lnTo>
                  <a:lnTo>
                    <a:pt x="2214753" y="4825"/>
                  </a:lnTo>
                  <a:lnTo>
                    <a:pt x="2147189" y="7619"/>
                  </a:lnTo>
                  <a:lnTo>
                    <a:pt x="2080005" y="10922"/>
                  </a:lnTo>
                  <a:lnTo>
                    <a:pt x="2013584" y="14731"/>
                  </a:lnTo>
                  <a:lnTo>
                    <a:pt x="1947672" y="19176"/>
                  </a:lnTo>
                  <a:lnTo>
                    <a:pt x="1882394" y="24130"/>
                  </a:lnTo>
                  <a:lnTo>
                    <a:pt x="1817877" y="29718"/>
                  </a:lnTo>
                  <a:lnTo>
                    <a:pt x="1753997" y="35813"/>
                  </a:lnTo>
                  <a:lnTo>
                    <a:pt x="1690877" y="42418"/>
                  </a:lnTo>
                  <a:lnTo>
                    <a:pt x="1628521" y="49530"/>
                  </a:lnTo>
                  <a:lnTo>
                    <a:pt x="1566926" y="57150"/>
                  </a:lnTo>
                  <a:lnTo>
                    <a:pt x="1506093" y="65277"/>
                  </a:lnTo>
                  <a:lnTo>
                    <a:pt x="1446149" y="74041"/>
                  </a:lnTo>
                  <a:lnTo>
                    <a:pt x="1386967" y="83185"/>
                  </a:lnTo>
                  <a:lnTo>
                    <a:pt x="1328674" y="92710"/>
                  </a:lnTo>
                  <a:lnTo>
                    <a:pt x="1271397" y="102869"/>
                  </a:lnTo>
                  <a:lnTo>
                    <a:pt x="1214881" y="113411"/>
                  </a:lnTo>
                  <a:lnTo>
                    <a:pt x="1159382" y="124460"/>
                  </a:lnTo>
                  <a:lnTo>
                    <a:pt x="1104900" y="136017"/>
                  </a:lnTo>
                  <a:lnTo>
                    <a:pt x="1051432" y="147955"/>
                  </a:lnTo>
                  <a:lnTo>
                    <a:pt x="998854" y="160274"/>
                  </a:lnTo>
                  <a:lnTo>
                    <a:pt x="947420" y="173100"/>
                  </a:lnTo>
                  <a:lnTo>
                    <a:pt x="897001" y="186308"/>
                  </a:lnTo>
                  <a:lnTo>
                    <a:pt x="847725" y="199898"/>
                  </a:lnTo>
                  <a:lnTo>
                    <a:pt x="799592" y="213868"/>
                  </a:lnTo>
                  <a:lnTo>
                    <a:pt x="752601" y="228345"/>
                  </a:lnTo>
                  <a:lnTo>
                    <a:pt x="706754" y="243205"/>
                  </a:lnTo>
                  <a:lnTo>
                    <a:pt x="662177" y="258318"/>
                  </a:lnTo>
                  <a:lnTo>
                    <a:pt x="618744" y="273938"/>
                  </a:lnTo>
                  <a:lnTo>
                    <a:pt x="576579" y="289813"/>
                  </a:lnTo>
                  <a:lnTo>
                    <a:pt x="535685" y="306069"/>
                  </a:lnTo>
                  <a:lnTo>
                    <a:pt x="496061" y="322706"/>
                  </a:lnTo>
                  <a:lnTo>
                    <a:pt x="457834" y="339725"/>
                  </a:lnTo>
                  <a:lnTo>
                    <a:pt x="420877" y="356997"/>
                  </a:lnTo>
                  <a:lnTo>
                    <a:pt x="385318" y="374650"/>
                  </a:lnTo>
                  <a:lnTo>
                    <a:pt x="351154" y="392556"/>
                  </a:lnTo>
                  <a:lnTo>
                    <a:pt x="287147" y="429260"/>
                  </a:lnTo>
                  <a:lnTo>
                    <a:pt x="228980" y="467232"/>
                  </a:lnTo>
                  <a:lnTo>
                    <a:pt x="176910" y="506222"/>
                  </a:lnTo>
                  <a:lnTo>
                    <a:pt x="131191" y="546354"/>
                  </a:lnTo>
                  <a:lnTo>
                    <a:pt x="91948" y="587375"/>
                  </a:lnTo>
                  <a:lnTo>
                    <a:pt x="59435" y="629285"/>
                  </a:lnTo>
                  <a:lnTo>
                    <a:pt x="33654" y="672084"/>
                  </a:lnTo>
                  <a:lnTo>
                    <a:pt x="15113" y="715644"/>
                  </a:lnTo>
                  <a:lnTo>
                    <a:pt x="3809" y="759841"/>
                  </a:lnTo>
                  <a:lnTo>
                    <a:pt x="0" y="804799"/>
                  </a:lnTo>
                  <a:lnTo>
                    <a:pt x="1016" y="827278"/>
                  </a:lnTo>
                  <a:lnTo>
                    <a:pt x="8508" y="871855"/>
                  </a:lnTo>
                  <a:lnTo>
                    <a:pt x="23495" y="915797"/>
                  </a:lnTo>
                  <a:lnTo>
                    <a:pt x="45720" y="958989"/>
                  </a:lnTo>
                  <a:lnTo>
                    <a:pt x="74802" y="1001344"/>
                  </a:lnTo>
                  <a:lnTo>
                    <a:pt x="110744" y="1042835"/>
                  </a:lnTo>
                  <a:lnTo>
                    <a:pt x="153289" y="1083398"/>
                  </a:lnTo>
                  <a:lnTo>
                    <a:pt x="202183" y="1122946"/>
                  </a:lnTo>
                  <a:lnTo>
                    <a:pt x="257301" y="1161440"/>
                  </a:lnTo>
                  <a:lnTo>
                    <a:pt x="318389" y="1198803"/>
                  </a:lnTo>
                  <a:lnTo>
                    <a:pt x="385318" y="1234973"/>
                  </a:lnTo>
                  <a:lnTo>
                    <a:pt x="420877" y="1252588"/>
                  </a:lnTo>
                  <a:lnTo>
                    <a:pt x="457834" y="1269885"/>
                  </a:lnTo>
                  <a:lnTo>
                    <a:pt x="496061" y="1286852"/>
                  </a:lnTo>
                  <a:lnTo>
                    <a:pt x="535685" y="1303477"/>
                  </a:lnTo>
                  <a:lnTo>
                    <a:pt x="576579" y="1319745"/>
                  </a:lnTo>
                  <a:lnTo>
                    <a:pt x="618744" y="1335671"/>
                  </a:lnTo>
                  <a:lnTo>
                    <a:pt x="662177" y="1351229"/>
                  </a:lnTo>
                  <a:lnTo>
                    <a:pt x="706754" y="1366431"/>
                  </a:lnTo>
                  <a:lnTo>
                    <a:pt x="752601" y="1381239"/>
                  </a:lnTo>
                  <a:lnTo>
                    <a:pt x="799592" y="1395653"/>
                  </a:lnTo>
                  <a:lnTo>
                    <a:pt x="847725" y="1409687"/>
                  </a:lnTo>
                  <a:lnTo>
                    <a:pt x="897001" y="1423314"/>
                  </a:lnTo>
                  <a:lnTo>
                    <a:pt x="947420" y="1436522"/>
                  </a:lnTo>
                  <a:lnTo>
                    <a:pt x="998854" y="1449324"/>
                  </a:lnTo>
                  <a:lnTo>
                    <a:pt x="1051432" y="1461681"/>
                  </a:lnTo>
                  <a:lnTo>
                    <a:pt x="1104900" y="1473619"/>
                  </a:lnTo>
                  <a:lnTo>
                    <a:pt x="1159382" y="1485112"/>
                  </a:lnTo>
                  <a:lnTo>
                    <a:pt x="1214881" y="1496136"/>
                  </a:lnTo>
                  <a:lnTo>
                    <a:pt x="1271397" y="1506715"/>
                  </a:lnTo>
                  <a:lnTo>
                    <a:pt x="1328674" y="1516824"/>
                  </a:lnTo>
                  <a:lnTo>
                    <a:pt x="1386967" y="1526463"/>
                  </a:lnTo>
                  <a:lnTo>
                    <a:pt x="1446149" y="1535607"/>
                  </a:lnTo>
                  <a:lnTo>
                    <a:pt x="1506093" y="1544269"/>
                  </a:lnTo>
                  <a:lnTo>
                    <a:pt x="1566926" y="1552422"/>
                  </a:lnTo>
                  <a:lnTo>
                    <a:pt x="1628521" y="1560068"/>
                  </a:lnTo>
                  <a:lnTo>
                    <a:pt x="1690877" y="1567205"/>
                  </a:lnTo>
                  <a:lnTo>
                    <a:pt x="1753997" y="1573809"/>
                  </a:lnTo>
                  <a:lnTo>
                    <a:pt x="1817877" y="1579892"/>
                  </a:lnTo>
                  <a:lnTo>
                    <a:pt x="1882394" y="1585429"/>
                  </a:lnTo>
                  <a:lnTo>
                    <a:pt x="1947672" y="1590408"/>
                  </a:lnTo>
                  <a:lnTo>
                    <a:pt x="2013584" y="1594840"/>
                  </a:lnTo>
                  <a:lnTo>
                    <a:pt x="2080005" y="1598714"/>
                  </a:lnTo>
                  <a:lnTo>
                    <a:pt x="2147189" y="1602003"/>
                  </a:lnTo>
                  <a:lnTo>
                    <a:pt x="2214753" y="1604708"/>
                  </a:lnTo>
                  <a:lnTo>
                    <a:pt x="2283079" y="1606842"/>
                  </a:lnTo>
                  <a:lnTo>
                    <a:pt x="2351785" y="1608366"/>
                  </a:lnTo>
                  <a:lnTo>
                    <a:pt x="2421001" y="1609293"/>
                  </a:lnTo>
                  <a:lnTo>
                    <a:pt x="2490724" y="1609598"/>
                  </a:lnTo>
                  <a:lnTo>
                    <a:pt x="2560447" y="1609293"/>
                  </a:lnTo>
                  <a:lnTo>
                    <a:pt x="2629661" y="1608366"/>
                  </a:lnTo>
                  <a:lnTo>
                    <a:pt x="2698369" y="1606842"/>
                  </a:lnTo>
                  <a:lnTo>
                    <a:pt x="2766695" y="1604708"/>
                  </a:lnTo>
                  <a:lnTo>
                    <a:pt x="2834258" y="1602003"/>
                  </a:lnTo>
                  <a:lnTo>
                    <a:pt x="2901442" y="1598714"/>
                  </a:lnTo>
                  <a:lnTo>
                    <a:pt x="2967863" y="1594840"/>
                  </a:lnTo>
                  <a:lnTo>
                    <a:pt x="3033776" y="1590408"/>
                  </a:lnTo>
                  <a:lnTo>
                    <a:pt x="3099054" y="1585429"/>
                  </a:lnTo>
                  <a:lnTo>
                    <a:pt x="3163570" y="1579892"/>
                  </a:lnTo>
                  <a:lnTo>
                    <a:pt x="3227451" y="1573809"/>
                  </a:lnTo>
                  <a:lnTo>
                    <a:pt x="3290570" y="1567205"/>
                  </a:lnTo>
                  <a:lnTo>
                    <a:pt x="3352927" y="1560068"/>
                  </a:lnTo>
                  <a:lnTo>
                    <a:pt x="3414522" y="1552422"/>
                  </a:lnTo>
                  <a:lnTo>
                    <a:pt x="3475354" y="1544269"/>
                  </a:lnTo>
                  <a:lnTo>
                    <a:pt x="3535299" y="1535607"/>
                  </a:lnTo>
                  <a:lnTo>
                    <a:pt x="3594480" y="1526463"/>
                  </a:lnTo>
                  <a:lnTo>
                    <a:pt x="3652774" y="1516824"/>
                  </a:lnTo>
                  <a:lnTo>
                    <a:pt x="3710051" y="1506715"/>
                  </a:lnTo>
                  <a:lnTo>
                    <a:pt x="3766566" y="1496136"/>
                  </a:lnTo>
                  <a:lnTo>
                    <a:pt x="3822065" y="1485112"/>
                  </a:lnTo>
                  <a:lnTo>
                    <a:pt x="3876548" y="1473619"/>
                  </a:lnTo>
                  <a:lnTo>
                    <a:pt x="3930015" y="1461681"/>
                  </a:lnTo>
                  <a:lnTo>
                    <a:pt x="3982593" y="1449324"/>
                  </a:lnTo>
                  <a:lnTo>
                    <a:pt x="4034028" y="1436522"/>
                  </a:lnTo>
                  <a:lnTo>
                    <a:pt x="4084447" y="1423314"/>
                  </a:lnTo>
                  <a:lnTo>
                    <a:pt x="4133723" y="1409687"/>
                  </a:lnTo>
                  <a:lnTo>
                    <a:pt x="4181855" y="1395653"/>
                  </a:lnTo>
                  <a:lnTo>
                    <a:pt x="4228846" y="1381239"/>
                  </a:lnTo>
                  <a:lnTo>
                    <a:pt x="4274693" y="1366431"/>
                  </a:lnTo>
                  <a:lnTo>
                    <a:pt x="4319270" y="1351229"/>
                  </a:lnTo>
                  <a:lnTo>
                    <a:pt x="4362704" y="1335671"/>
                  </a:lnTo>
                  <a:lnTo>
                    <a:pt x="4404868" y="1319745"/>
                  </a:lnTo>
                  <a:lnTo>
                    <a:pt x="4445761" y="1303477"/>
                  </a:lnTo>
                  <a:lnTo>
                    <a:pt x="4485385" y="1286852"/>
                  </a:lnTo>
                  <a:lnTo>
                    <a:pt x="4523613" y="1269885"/>
                  </a:lnTo>
                  <a:lnTo>
                    <a:pt x="4560570" y="1252588"/>
                  </a:lnTo>
                  <a:lnTo>
                    <a:pt x="4596130" y="1234973"/>
                  </a:lnTo>
                  <a:lnTo>
                    <a:pt x="4630293" y="1217041"/>
                  </a:lnTo>
                  <a:lnTo>
                    <a:pt x="4694301" y="1180274"/>
                  </a:lnTo>
                  <a:lnTo>
                    <a:pt x="4752467" y="1142339"/>
                  </a:lnTo>
                  <a:lnTo>
                    <a:pt x="4804536" y="1103299"/>
                  </a:lnTo>
                  <a:lnTo>
                    <a:pt x="4850257" y="1063244"/>
                  </a:lnTo>
                  <a:lnTo>
                    <a:pt x="4889500" y="1022210"/>
                  </a:lnTo>
                  <a:lnTo>
                    <a:pt x="4922011" y="980274"/>
                  </a:lnTo>
                  <a:lnTo>
                    <a:pt x="4947793" y="937513"/>
                  </a:lnTo>
                  <a:lnTo>
                    <a:pt x="4966334" y="893953"/>
                  </a:lnTo>
                  <a:lnTo>
                    <a:pt x="4977638" y="849757"/>
                  </a:lnTo>
                  <a:lnTo>
                    <a:pt x="4981448" y="804799"/>
                  </a:lnTo>
                  <a:lnTo>
                    <a:pt x="4980432" y="782319"/>
                  </a:lnTo>
                  <a:lnTo>
                    <a:pt x="4972939" y="737616"/>
                  </a:lnTo>
                  <a:lnTo>
                    <a:pt x="4957953" y="693801"/>
                  </a:lnTo>
                  <a:lnTo>
                    <a:pt x="4935728" y="650621"/>
                  </a:lnTo>
                  <a:lnTo>
                    <a:pt x="4906645" y="608203"/>
                  </a:lnTo>
                  <a:lnTo>
                    <a:pt x="4870704" y="566801"/>
                  </a:lnTo>
                  <a:lnTo>
                    <a:pt x="4828158" y="526161"/>
                  </a:lnTo>
                  <a:lnTo>
                    <a:pt x="4779264" y="486663"/>
                  </a:lnTo>
                  <a:lnTo>
                    <a:pt x="4724146" y="448182"/>
                  </a:lnTo>
                  <a:lnTo>
                    <a:pt x="4663058" y="410718"/>
                  </a:lnTo>
                  <a:lnTo>
                    <a:pt x="4596130" y="374650"/>
                  </a:lnTo>
                  <a:lnTo>
                    <a:pt x="4560570" y="356997"/>
                  </a:lnTo>
                  <a:lnTo>
                    <a:pt x="4523613" y="339725"/>
                  </a:lnTo>
                  <a:lnTo>
                    <a:pt x="4485385" y="322706"/>
                  </a:lnTo>
                  <a:lnTo>
                    <a:pt x="4445761" y="306069"/>
                  </a:lnTo>
                  <a:lnTo>
                    <a:pt x="4404868" y="289813"/>
                  </a:lnTo>
                  <a:lnTo>
                    <a:pt x="4362704" y="273938"/>
                  </a:lnTo>
                  <a:lnTo>
                    <a:pt x="4319270" y="258318"/>
                  </a:lnTo>
                  <a:lnTo>
                    <a:pt x="4274693" y="243205"/>
                  </a:lnTo>
                  <a:lnTo>
                    <a:pt x="4228846" y="228345"/>
                  </a:lnTo>
                  <a:lnTo>
                    <a:pt x="4181855" y="213868"/>
                  </a:lnTo>
                  <a:lnTo>
                    <a:pt x="4133723" y="199898"/>
                  </a:lnTo>
                  <a:lnTo>
                    <a:pt x="4084447" y="186308"/>
                  </a:lnTo>
                  <a:lnTo>
                    <a:pt x="4034028" y="173100"/>
                  </a:lnTo>
                  <a:lnTo>
                    <a:pt x="3982593" y="160274"/>
                  </a:lnTo>
                  <a:lnTo>
                    <a:pt x="3930015" y="147955"/>
                  </a:lnTo>
                  <a:lnTo>
                    <a:pt x="3876548" y="136017"/>
                  </a:lnTo>
                  <a:lnTo>
                    <a:pt x="3822065" y="124460"/>
                  </a:lnTo>
                  <a:lnTo>
                    <a:pt x="3766566" y="113411"/>
                  </a:lnTo>
                  <a:lnTo>
                    <a:pt x="3710051" y="102869"/>
                  </a:lnTo>
                  <a:lnTo>
                    <a:pt x="3652774" y="92710"/>
                  </a:lnTo>
                  <a:lnTo>
                    <a:pt x="3594480" y="83185"/>
                  </a:lnTo>
                  <a:lnTo>
                    <a:pt x="3535299" y="74041"/>
                  </a:lnTo>
                  <a:lnTo>
                    <a:pt x="3475354" y="65277"/>
                  </a:lnTo>
                  <a:lnTo>
                    <a:pt x="3414522" y="57150"/>
                  </a:lnTo>
                  <a:lnTo>
                    <a:pt x="3352927" y="49530"/>
                  </a:lnTo>
                  <a:lnTo>
                    <a:pt x="3290570" y="42418"/>
                  </a:lnTo>
                  <a:lnTo>
                    <a:pt x="3227451" y="35813"/>
                  </a:lnTo>
                  <a:lnTo>
                    <a:pt x="3163570" y="29718"/>
                  </a:lnTo>
                  <a:lnTo>
                    <a:pt x="3099054" y="24130"/>
                  </a:lnTo>
                  <a:lnTo>
                    <a:pt x="3033776" y="19176"/>
                  </a:lnTo>
                  <a:lnTo>
                    <a:pt x="2967863" y="14731"/>
                  </a:lnTo>
                  <a:lnTo>
                    <a:pt x="2901442" y="10922"/>
                  </a:lnTo>
                  <a:lnTo>
                    <a:pt x="2834258" y="7619"/>
                  </a:lnTo>
                  <a:lnTo>
                    <a:pt x="2766695" y="4825"/>
                  </a:lnTo>
                  <a:lnTo>
                    <a:pt x="2698369" y="2793"/>
                  </a:lnTo>
                  <a:lnTo>
                    <a:pt x="2629661" y="1269"/>
                  </a:lnTo>
                  <a:lnTo>
                    <a:pt x="2560447" y="254"/>
                  </a:lnTo>
                  <a:lnTo>
                    <a:pt x="2490724" y="0"/>
                  </a:lnTo>
                  <a:close/>
                </a:path>
              </a:pathLst>
            </a:custGeom>
            <a:solidFill>
              <a:srgbClr val="FFEFCC">
                <a:alpha val="27842"/>
              </a:srgbClr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886575" y="4629150"/>
              <a:ext cx="4981575" cy="1609725"/>
            </a:xfrm>
            <a:custGeom>
              <a:avLst/>
              <a:gdLst/>
              <a:ahLst/>
              <a:cxnLst/>
              <a:rect l="l" t="t" r="r" b="b"/>
              <a:pathLst>
                <a:path w="4981575" h="1609725">
                  <a:moveTo>
                    <a:pt x="0" y="804799"/>
                  </a:moveTo>
                  <a:lnTo>
                    <a:pt x="3809" y="759841"/>
                  </a:lnTo>
                  <a:lnTo>
                    <a:pt x="15113" y="715644"/>
                  </a:lnTo>
                  <a:lnTo>
                    <a:pt x="33654" y="672084"/>
                  </a:lnTo>
                  <a:lnTo>
                    <a:pt x="59435" y="629285"/>
                  </a:lnTo>
                  <a:lnTo>
                    <a:pt x="91948" y="587375"/>
                  </a:lnTo>
                  <a:lnTo>
                    <a:pt x="131191" y="546354"/>
                  </a:lnTo>
                  <a:lnTo>
                    <a:pt x="176910" y="506222"/>
                  </a:lnTo>
                  <a:lnTo>
                    <a:pt x="228980" y="467232"/>
                  </a:lnTo>
                  <a:lnTo>
                    <a:pt x="287147" y="429260"/>
                  </a:lnTo>
                  <a:lnTo>
                    <a:pt x="351154" y="392556"/>
                  </a:lnTo>
                  <a:lnTo>
                    <a:pt x="385318" y="374650"/>
                  </a:lnTo>
                  <a:lnTo>
                    <a:pt x="420877" y="356997"/>
                  </a:lnTo>
                  <a:lnTo>
                    <a:pt x="457834" y="339725"/>
                  </a:lnTo>
                  <a:lnTo>
                    <a:pt x="496061" y="322706"/>
                  </a:lnTo>
                  <a:lnTo>
                    <a:pt x="535685" y="306069"/>
                  </a:lnTo>
                  <a:lnTo>
                    <a:pt x="576579" y="289813"/>
                  </a:lnTo>
                  <a:lnTo>
                    <a:pt x="618744" y="273938"/>
                  </a:lnTo>
                  <a:lnTo>
                    <a:pt x="662177" y="258318"/>
                  </a:lnTo>
                  <a:lnTo>
                    <a:pt x="706754" y="243205"/>
                  </a:lnTo>
                  <a:lnTo>
                    <a:pt x="752601" y="228345"/>
                  </a:lnTo>
                  <a:lnTo>
                    <a:pt x="799592" y="213868"/>
                  </a:lnTo>
                  <a:lnTo>
                    <a:pt x="847725" y="199898"/>
                  </a:lnTo>
                  <a:lnTo>
                    <a:pt x="897001" y="186308"/>
                  </a:lnTo>
                  <a:lnTo>
                    <a:pt x="947420" y="173100"/>
                  </a:lnTo>
                  <a:lnTo>
                    <a:pt x="998854" y="160274"/>
                  </a:lnTo>
                  <a:lnTo>
                    <a:pt x="1051432" y="147955"/>
                  </a:lnTo>
                  <a:lnTo>
                    <a:pt x="1104900" y="136017"/>
                  </a:lnTo>
                  <a:lnTo>
                    <a:pt x="1159382" y="124460"/>
                  </a:lnTo>
                  <a:lnTo>
                    <a:pt x="1214881" y="113411"/>
                  </a:lnTo>
                  <a:lnTo>
                    <a:pt x="1271397" y="102869"/>
                  </a:lnTo>
                  <a:lnTo>
                    <a:pt x="1328674" y="92710"/>
                  </a:lnTo>
                  <a:lnTo>
                    <a:pt x="1386967" y="83185"/>
                  </a:lnTo>
                  <a:lnTo>
                    <a:pt x="1446149" y="74041"/>
                  </a:lnTo>
                  <a:lnTo>
                    <a:pt x="1506093" y="65277"/>
                  </a:lnTo>
                  <a:lnTo>
                    <a:pt x="1566926" y="57150"/>
                  </a:lnTo>
                  <a:lnTo>
                    <a:pt x="1628521" y="49530"/>
                  </a:lnTo>
                  <a:lnTo>
                    <a:pt x="1690877" y="42418"/>
                  </a:lnTo>
                  <a:lnTo>
                    <a:pt x="1753997" y="35813"/>
                  </a:lnTo>
                  <a:lnTo>
                    <a:pt x="1817877" y="29718"/>
                  </a:lnTo>
                  <a:lnTo>
                    <a:pt x="1882394" y="24130"/>
                  </a:lnTo>
                  <a:lnTo>
                    <a:pt x="1947672" y="19176"/>
                  </a:lnTo>
                  <a:lnTo>
                    <a:pt x="2013584" y="14731"/>
                  </a:lnTo>
                  <a:lnTo>
                    <a:pt x="2080005" y="10922"/>
                  </a:lnTo>
                  <a:lnTo>
                    <a:pt x="2147189" y="7619"/>
                  </a:lnTo>
                  <a:lnTo>
                    <a:pt x="2214753" y="4825"/>
                  </a:lnTo>
                  <a:lnTo>
                    <a:pt x="2283079" y="2793"/>
                  </a:lnTo>
                  <a:lnTo>
                    <a:pt x="2351785" y="1269"/>
                  </a:lnTo>
                  <a:lnTo>
                    <a:pt x="2421001" y="254"/>
                  </a:lnTo>
                  <a:lnTo>
                    <a:pt x="2490724" y="0"/>
                  </a:lnTo>
                  <a:lnTo>
                    <a:pt x="2560447" y="254"/>
                  </a:lnTo>
                  <a:lnTo>
                    <a:pt x="2629661" y="1269"/>
                  </a:lnTo>
                  <a:lnTo>
                    <a:pt x="2698369" y="2793"/>
                  </a:lnTo>
                  <a:lnTo>
                    <a:pt x="2766695" y="4825"/>
                  </a:lnTo>
                  <a:lnTo>
                    <a:pt x="2834258" y="7619"/>
                  </a:lnTo>
                  <a:lnTo>
                    <a:pt x="2901442" y="10922"/>
                  </a:lnTo>
                  <a:lnTo>
                    <a:pt x="2967863" y="14731"/>
                  </a:lnTo>
                  <a:lnTo>
                    <a:pt x="3033776" y="19176"/>
                  </a:lnTo>
                  <a:lnTo>
                    <a:pt x="3099054" y="24130"/>
                  </a:lnTo>
                  <a:lnTo>
                    <a:pt x="3163570" y="29718"/>
                  </a:lnTo>
                  <a:lnTo>
                    <a:pt x="3227451" y="35813"/>
                  </a:lnTo>
                  <a:lnTo>
                    <a:pt x="3290570" y="42418"/>
                  </a:lnTo>
                  <a:lnTo>
                    <a:pt x="3352927" y="49530"/>
                  </a:lnTo>
                  <a:lnTo>
                    <a:pt x="3414522" y="57150"/>
                  </a:lnTo>
                  <a:lnTo>
                    <a:pt x="3475354" y="65277"/>
                  </a:lnTo>
                  <a:lnTo>
                    <a:pt x="3535299" y="74041"/>
                  </a:lnTo>
                  <a:lnTo>
                    <a:pt x="3594480" y="83185"/>
                  </a:lnTo>
                  <a:lnTo>
                    <a:pt x="3652774" y="92710"/>
                  </a:lnTo>
                  <a:lnTo>
                    <a:pt x="3710051" y="102869"/>
                  </a:lnTo>
                  <a:lnTo>
                    <a:pt x="3766566" y="113411"/>
                  </a:lnTo>
                  <a:lnTo>
                    <a:pt x="3822065" y="124460"/>
                  </a:lnTo>
                  <a:lnTo>
                    <a:pt x="3876548" y="136017"/>
                  </a:lnTo>
                  <a:lnTo>
                    <a:pt x="3930015" y="147955"/>
                  </a:lnTo>
                  <a:lnTo>
                    <a:pt x="3982593" y="160274"/>
                  </a:lnTo>
                  <a:lnTo>
                    <a:pt x="4034028" y="173100"/>
                  </a:lnTo>
                  <a:lnTo>
                    <a:pt x="4084447" y="186308"/>
                  </a:lnTo>
                  <a:lnTo>
                    <a:pt x="4133723" y="199898"/>
                  </a:lnTo>
                  <a:lnTo>
                    <a:pt x="4181855" y="213868"/>
                  </a:lnTo>
                  <a:lnTo>
                    <a:pt x="4228846" y="228345"/>
                  </a:lnTo>
                  <a:lnTo>
                    <a:pt x="4274693" y="243205"/>
                  </a:lnTo>
                  <a:lnTo>
                    <a:pt x="4319270" y="258318"/>
                  </a:lnTo>
                  <a:lnTo>
                    <a:pt x="4362704" y="273938"/>
                  </a:lnTo>
                  <a:lnTo>
                    <a:pt x="4404868" y="289813"/>
                  </a:lnTo>
                  <a:lnTo>
                    <a:pt x="4445761" y="306069"/>
                  </a:lnTo>
                  <a:lnTo>
                    <a:pt x="4485385" y="322706"/>
                  </a:lnTo>
                  <a:lnTo>
                    <a:pt x="4523613" y="339725"/>
                  </a:lnTo>
                  <a:lnTo>
                    <a:pt x="4560570" y="356997"/>
                  </a:lnTo>
                  <a:lnTo>
                    <a:pt x="4596130" y="374650"/>
                  </a:lnTo>
                  <a:lnTo>
                    <a:pt x="4630293" y="392556"/>
                  </a:lnTo>
                  <a:lnTo>
                    <a:pt x="4694301" y="429260"/>
                  </a:lnTo>
                  <a:lnTo>
                    <a:pt x="4752467" y="467232"/>
                  </a:lnTo>
                  <a:lnTo>
                    <a:pt x="4804536" y="506222"/>
                  </a:lnTo>
                  <a:lnTo>
                    <a:pt x="4850257" y="546354"/>
                  </a:lnTo>
                  <a:lnTo>
                    <a:pt x="4889500" y="587375"/>
                  </a:lnTo>
                  <a:lnTo>
                    <a:pt x="4922011" y="629285"/>
                  </a:lnTo>
                  <a:lnTo>
                    <a:pt x="4947793" y="672084"/>
                  </a:lnTo>
                  <a:lnTo>
                    <a:pt x="4966334" y="715644"/>
                  </a:lnTo>
                  <a:lnTo>
                    <a:pt x="4977638" y="759841"/>
                  </a:lnTo>
                  <a:lnTo>
                    <a:pt x="4981448" y="804799"/>
                  </a:lnTo>
                  <a:lnTo>
                    <a:pt x="4980432" y="827278"/>
                  </a:lnTo>
                  <a:lnTo>
                    <a:pt x="4972939" y="871855"/>
                  </a:lnTo>
                  <a:lnTo>
                    <a:pt x="4957953" y="915797"/>
                  </a:lnTo>
                  <a:lnTo>
                    <a:pt x="4935728" y="958989"/>
                  </a:lnTo>
                  <a:lnTo>
                    <a:pt x="4906645" y="1001344"/>
                  </a:lnTo>
                  <a:lnTo>
                    <a:pt x="4870704" y="1042835"/>
                  </a:lnTo>
                  <a:lnTo>
                    <a:pt x="4828158" y="1083398"/>
                  </a:lnTo>
                  <a:lnTo>
                    <a:pt x="4779264" y="1122946"/>
                  </a:lnTo>
                  <a:lnTo>
                    <a:pt x="4724146" y="1161440"/>
                  </a:lnTo>
                  <a:lnTo>
                    <a:pt x="4663058" y="1198803"/>
                  </a:lnTo>
                  <a:lnTo>
                    <a:pt x="4596130" y="1234973"/>
                  </a:lnTo>
                  <a:lnTo>
                    <a:pt x="4560570" y="1252588"/>
                  </a:lnTo>
                  <a:lnTo>
                    <a:pt x="4523613" y="1269885"/>
                  </a:lnTo>
                  <a:lnTo>
                    <a:pt x="4485385" y="1286852"/>
                  </a:lnTo>
                  <a:lnTo>
                    <a:pt x="4445761" y="1303477"/>
                  </a:lnTo>
                  <a:lnTo>
                    <a:pt x="4404868" y="1319745"/>
                  </a:lnTo>
                  <a:lnTo>
                    <a:pt x="4362704" y="1335671"/>
                  </a:lnTo>
                  <a:lnTo>
                    <a:pt x="4319270" y="1351229"/>
                  </a:lnTo>
                  <a:lnTo>
                    <a:pt x="4274693" y="1366431"/>
                  </a:lnTo>
                  <a:lnTo>
                    <a:pt x="4228846" y="1381239"/>
                  </a:lnTo>
                  <a:lnTo>
                    <a:pt x="4181855" y="1395653"/>
                  </a:lnTo>
                  <a:lnTo>
                    <a:pt x="4133723" y="1409687"/>
                  </a:lnTo>
                  <a:lnTo>
                    <a:pt x="4084447" y="1423314"/>
                  </a:lnTo>
                  <a:lnTo>
                    <a:pt x="4034028" y="1436522"/>
                  </a:lnTo>
                  <a:lnTo>
                    <a:pt x="3982593" y="1449324"/>
                  </a:lnTo>
                  <a:lnTo>
                    <a:pt x="3930015" y="1461681"/>
                  </a:lnTo>
                  <a:lnTo>
                    <a:pt x="3876548" y="1473619"/>
                  </a:lnTo>
                  <a:lnTo>
                    <a:pt x="3822065" y="1485112"/>
                  </a:lnTo>
                  <a:lnTo>
                    <a:pt x="3766566" y="1496136"/>
                  </a:lnTo>
                  <a:lnTo>
                    <a:pt x="3710051" y="1506715"/>
                  </a:lnTo>
                  <a:lnTo>
                    <a:pt x="3652774" y="1516824"/>
                  </a:lnTo>
                  <a:lnTo>
                    <a:pt x="3594480" y="1526463"/>
                  </a:lnTo>
                  <a:lnTo>
                    <a:pt x="3535299" y="1535607"/>
                  </a:lnTo>
                  <a:lnTo>
                    <a:pt x="3475354" y="1544269"/>
                  </a:lnTo>
                  <a:lnTo>
                    <a:pt x="3414522" y="1552422"/>
                  </a:lnTo>
                  <a:lnTo>
                    <a:pt x="3352927" y="1560068"/>
                  </a:lnTo>
                  <a:lnTo>
                    <a:pt x="3290570" y="1567205"/>
                  </a:lnTo>
                  <a:lnTo>
                    <a:pt x="3227451" y="1573809"/>
                  </a:lnTo>
                  <a:lnTo>
                    <a:pt x="3163570" y="1579892"/>
                  </a:lnTo>
                  <a:lnTo>
                    <a:pt x="3099054" y="1585429"/>
                  </a:lnTo>
                  <a:lnTo>
                    <a:pt x="3033776" y="1590408"/>
                  </a:lnTo>
                  <a:lnTo>
                    <a:pt x="2967863" y="1594840"/>
                  </a:lnTo>
                  <a:lnTo>
                    <a:pt x="2901442" y="1598714"/>
                  </a:lnTo>
                  <a:lnTo>
                    <a:pt x="2834258" y="1602003"/>
                  </a:lnTo>
                  <a:lnTo>
                    <a:pt x="2766695" y="1604708"/>
                  </a:lnTo>
                  <a:lnTo>
                    <a:pt x="2698369" y="1606842"/>
                  </a:lnTo>
                  <a:lnTo>
                    <a:pt x="2629661" y="1608366"/>
                  </a:lnTo>
                  <a:lnTo>
                    <a:pt x="2560447" y="1609293"/>
                  </a:lnTo>
                  <a:lnTo>
                    <a:pt x="2490724" y="1609598"/>
                  </a:lnTo>
                  <a:lnTo>
                    <a:pt x="2421001" y="1609293"/>
                  </a:lnTo>
                  <a:lnTo>
                    <a:pt x="2351785" y="1608366"/>
                  </a:lnTo>
                  <a:lnTo>
                    <a:pt x="2283079" y="1606842"/>
                  </a:lnTo>
                  <a:lnTo>
                    <a:pt x="2214753" y="1604708"/>
                  </a:lnTo>
                  <a:lnTo>
                    <a:pt x="2147189" y="1602003"/>
                  </a:lnTo>
                  <a:lnTo>
                    <a:pt x="2080005" y="1598714"/>
                  </a:lnTo>
                  <a:lnTo>
                    <a:pt x="2013584" y="1594840"/>
                  </a:lnTo>
                  <a:lnTo>
                    <a:pt x="1947672" y="1590408"/>
                  </a:lnTo>
                  <a:lnTo>
                    <a:pt x="1882394" y="1585429"/>
                  </a:lnTo>
                  <a:lnTo>
                    <a:pt x="1817877" y="1579892"/>
                  </a:lnTo>
                  <a:lnTo>
                    <a:pt x="1753997" y="1573809"/>
                  </a:lnTo>
                  <a:lnTo>
                    <a:pt x="1690877" y="1567205"/>
                  </a:lnTo>
                  <a:lnTo>
                    <a:pt x="1628521" y="1560068"/>
                  </a:lnTo>
                  <a:lnTo>
                    <a:pt x="1566926" y="1552422"/>
                  </a:lnTo>
                  <a:lnTo>
                    <a:pt x="1506093" y="1544269"/>
                  </a:lnTo>
                  <a:lnTo>
                    <a:pt x="1446149" y="1535607"/>
                  </a:lnTo>
                  <a:lnTo>
                    <a:pt x="1386967" y="1526463"/>
                  </a:lnTo>
                  <a:lnTo>
                    <a:pt x="1328674" y="1516824"/>
                  </a:lnTo>
                  <a:lnTo>
                    <a:pt x="1271397" y="1506715"/>
                  </a:lnTo>
                  <a:lnTo>
                    <a:pt x="1214881" y="1496136"/>
                  </a:lnTo>
                  <a:lnTo>
                    <a:pt x="1159382" y="1485112"/>
                  </a:lnTo>
                  <a:lnTo>
                    <a:pt x="1104900" y="1473619"/>
                  </a:lnTo>
                  <a:lnTo>
                    <a:pt x="1051432" y="1461681"/>
                  </a:lnTo>
                  <a:lnTo>
                    <a:pt x="998854" y="1449324"/>
                  </a:lnTo>
                  <a:lnTo>
                    <a:pt x="947420" y="1436522"/>
                  </a:lnTo>
                  <a:lnTo>
                    <a:pt x="897001" y="1423314"/>
                  </a:lnTo>
                  <a:lnTo>
                    <a:pt x="847725" y="1409687"/>
                  </a:lnTo>
                  <a:lnTo>
                    <a:pt x="799592" y="1395653"/>
                  </a:lnTo>
                  <a:lnTo>
                    <a:pt x="752601" y="1381239"/>
                  </a:lnTo>
                  <a:lnTo>
                    <a:pt x="706754" y="1366431"/>
                  </a:lnTo>
                  <a:lnTo>
                    <a:pt x="662177" y="1351229"/>
                  </a:lnTo>
                  <a:lnTo>
                    <a:pt x="618744" y="1335671"/>
                  </a:lnTo>
                  <a:lnTo>
                    <a:pt x="576579" y="1319745"/>
                  </a:lnTo>
                  <a:lnTo>
                    <a:pt x="535685" y="1303477"/>
                  </a:lnTo>
                  <a:lnTo>
                    <a:pt x="496061" y="1286852"/>
                  </a:lnTo>
                  <a:lnTo>
                    <a:pt x="457834" y="1269885"/>
                  </a:lnTo>
                  <a:lnTo>
                    <a:pt x="420877" y="1252588"/>
                  </a:lnTo>
                  <a:lnTo>
                    <a:pt x="385318" y="1234973"/>
                  </a:lnTo>
                  <a:lnTo>
                    <a:pt x="351154" y="1217041"/>
                  </a:lnTo>
                  <a:lnTo>
                    <a:pt x="287147" y="1180274"/>
                  </a:lnTo>
                  <a:lnTo>
                    <a:pt x="228980" y="1142339"/>
                  </a:lnTo>
                  <a:lnTo>
                    <a:pt x="176910" y="1103299"/>
                  </a:lnTo>
                  <a:lnTo>
                    <a:pt x="131191" y="1063244"/>
                  </a:lnTo>
                  <a:lnTo>
                    <a:pt x="91948" y="1022210"/>
                  </a:lnTo>
                  <a:lnTo>
                    <a:pt x="59435" y="980274"/>
                  </a:lnTo>
                  <a:lnTo>
                    <a:pt x="33654" y="937513"/>
                  </a:lnTo>
                  <a:lnTo>
                    <a:pt x="15113" y="893953"/>
                  </a:lnTo>
                  <a:lnTo>
                    <a:pt x="3809" y="849757"/>
                  </a:lnTo>
                  <a:lnTo>
                    <a:pt x="0" y="804799"/>
                  </a:lnTo>
                  <a:close/>
                </a:path>
              </a:pathLst>
            </a:custGeom>
            <a:ln w="571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0" name="CasellaDiTesto 9"/>
          <p:cNvSpPr txBox="1"/>
          <p:nvPr/>
        </p:nvSpPr>
        <p:spPr>
          <a:xfrm>
            <a:off x="3832710" y="2358504"/>
            <a:ext cx="6494584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PER TENERVI ALLENATI:</a:t>
            </a:r>
          </a:p>
          <a:p>
            <a:r>
              <a:rPr lang="it-IT" sz="1600" spc="-340" dirty="0">
                <a:solidFill>
                  <a:srgbClr val="000000"/>
                </a:solidFill>
                <a:latin typeface="Comic Sans MS" pitchFamily="66" charset="0"/>
              </a:rPr>
              <a:t>« </a:t>
            </a:r>
            <a:r>
              <a:rPr lang="it-IT" sz="1600" dirty="0" smtClean="0">
                <a:latin typeface="Comic Sans MS" pitchFamily="66" charset="0"/>
              </a:rPr>
              <a:t>In viaggio verso la media</a:t>
            </a:r>
            <a:r>
              <a:rPr lang="it-IT" sz="1600" spc="100" dirty="0" smtClean="0">
                <a:solidFill>
                  <a:srgbClr val="000000"/>
                </a:solidFill>
                <a:latin typeface="Comic Sans MS" pitchFamily="66" charset="0"/>
              </a:rPr>
              <a:t>» Casa Editrice </a:t>
            </a:r>
            <a:r>
              <a:rPr lang="it-IT" sz="1600" spc="100" dirty="0" err="1" smtClean="0">
                <a:solidFill>
                  <a:srgbClr val="000000"/>
                </a:solidFill>
                <a:latin typeface="Comic Sans MS" pitchFamily="66" charset="0"/>
              </a:rPr>
              <a:t>Tredieci</a:t>
            </a:r>
            <a:endParaRPr lang="it-IT" sz="1600" spc="1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it-IT" sz="1600" spc="-295" dirty="0">
                <a:solidFill>
                  <a:srgbClr val="000000"/>
                </a:solidFill>
                <a:latin typeface="Comic Sans MS" pitchFamily="66" charset="0"/>
              </a:rPr>
              <a:t>Cod. </a:t>
            </a:r>
            <a:r>
              <a:rPr lang="it-IT" sz="1600" spc="-295" dirty="0" smtClean="0">
                <a:solidFill>
                  <a:srgbClr val="000000"/>
                </a:solidFill>
                <a:latin typeface="Comic Sans MS" pitchFamily="66" charset="0"/>
              </a:rPr>
              <a:t>   </a:t>
            </a:r>
            <a:r>
              <a:rPr lang="it-IT" sz="1600" dirty="0" smtClean="0">
                <a:latin typeface="Comic Sans MS" pitchFamily="66" charset="0"/>
              </a:rPr>
              <a:t>97888-8388-5198</a:t>
            </a:r>
            <a:endParaRPr lang="it-IT" sz="1550" b="1" dirty="0" smtClean="0">
              <a:solidFill>
                <a:schemeClr val="accent6">
                  <a:lumMod val="75000"/>
                </a:schemeClr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3662359" y="3416655"/>
            <a:ext cx="5644665" cy="172675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Narrativa</a:t>
            </a:r>
            <a:r>
              <a:rPr lang="it-IT" sz="155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, per sognare sotto l’ombrellone! 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Passaggio segreto al binario 13, Eva </a:t>
            </a:r>
            <a:r>
              <a:rPr lang="it-IT" sz="1550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Ibbotson</a:t>
            </a: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  <a:endParaRPr lang="it-IT" sz="155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Il mistero del cioccolatino al curry, Stefano </a:t>
            </a:r>
            <a:r>
              <a:rPr lang="it-IT" sz="1550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Bordiglioni</a:t>
            </a: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Una bambina chiamata Africa, Alberto Melis.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Hachiko</a:t>
            </a: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, </a:t>
            </a:r>
            <a:r>
              <a:rPr lang="it-IT" sz="1550" dirty="0" err="1">
                <a:latin typeface="Comic Sans MS" pitchFamily="66" charset="0"/>
              </a:rPr>
              <a:t>Lesléa</a:t>
            </a:r>
            <a:r>
              <a:rPr lang="it-IT" sz="1550" dirty="0">
                <a:latin typeface="Comic Sans MS" pitchFamily="66" charset="0"/>
              </a:rPr>
              <a:t> </a:t>
            </a:r>
            <a:r>
              <a:rPr lang="it-IT" sz="1550" dirty="0" smtClean="0">
                <a:latin typeface="Comic Sans MS" pitchFamily="66" charset="0"/>
              </a:rPr>
              <a:t>Newman.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Wonder</a:t>
            </a:r>
            <a:r>
              <a:rPr lang="it-IT" sz="1550" dirty="0">
                <a:latin typeface="Comic Sans MS" pitchFamily="66" charset="0"/>
                <a:ea typeface="Verdana" pitchFamily="34" charset="0"/>
                <a:cs typeface="Verdana" pitchFamily="34" charset="0"/>
              </a:rPr>
              <a:t>,</a:t>
            </a: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 R. J. </a:t>
            </a:r>
            <a:r>
              <a:rPr lang="it-IT" sz="1550" dirty="0" err="1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Palacio</a:t>
            </a: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marL="285750" indent="-285750">
              <a:buFont typeface="Symbol" pitchFamily="18" charset="2"/>
              <a:buChar char=""/>
            </a:pPr>
            <a:r>
              <a:rPr lang="it-IT" sz="1550" dirty="0" smtClean="0">
                <a:latin typeface="Comic Sans MS" pitchFamily="66" charset="0"/>
                <a:ea typeface="Verdana" pitchFamily="34" charset="0"/>
                <a:cs typeface="Verdana" pitchFamily="34" charset="0"/>
              </a:rPr>
              <a:t>Diario di Anna Frank.</a:t>
            </a:r>
            <a:endParaRPr lang="it-IT" sz="1550" dirty="0"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36839" y="4843897"/>
            <a:ext cx="33762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Buone </a:t>
            </a:r>
          </a:p>
          <a:p>
            <a:pPr algn="ctr"/>
            <a:r>
              <a:rPr lang="it-IT" sz="5000" b="1" dirty="0" smtClean="0">
                <a:solidFill>
                  <a:srgbClr val="FF0000"/>
                </a:solidFill>
                <a:latin typeface="Comic Sans MS" pitchFamily="66" charset="0"/>
                <a:ea typeface="Verdana" pitchFamily="34" charset="0"/>
                <a:cs typeface="Verdana" pitchFamily="34" charset="0"/>
              </a:rPr>
              <a:t>Vacanze!</a:t>
            </a:r>
            <a:endParaRPr lang="it-IT" sz="5000" b="1" dirty="0">
              <a:solidFill>
                <a:srgbClr val="FF0000"/>
              </a:solidFill>
              <a:latin typeface="Comic Sans MS" pitchFamily="66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956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370</Words>
  <Application>Microsoft Office PowerPoint</Application>
  <PresentationFormat>Personalizzato</PresentationFormat>
  <Paragraphs>63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Tema di Office</vt:lpstr>
      <vt:lpstr>Office Theme</vt:lpstr>
      <vt:lpstr>1_Office Theme</vt:lpstr>
      <vt:lpstr>2_Office Theme</vt:lpstr>
      <vt:lpstr>3_Office Theme</vt:lpstr>
      <vt:lpstr>4_Office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Antonella Leone</dc:creator>
  <cp:lastModifiedBy>lim</cp:lastModifiedBy>
  <cp:revision>28</cp:revision>
  <dcterms:created xsi:type="dcterms:W3CDTF">2020-06-13T04:55:06Z</dcterms:created>
  <dcterms:modified xsi:type="dcterms:W3CDTF">2023-06-13T08:45:37Z</dcterms:modified>
</cp:coreProperties>
</file>